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89" r:id="rId3"/>
    <p:sldId id="288" r:id="rId4"/>
    <p:sldId id="285" r:id="rId5"/>
    <p:sldId id="290" r:id="rId6"/>
    <p:sldId id="284" r:id="rId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65" d="100"/>
          <a:sy n="65" d="100"/>
        </p:scale>
        <p:origin x="-1296" y="-6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4_5">
  <dgm:title val=""/>
  <dgm:desc val=""/>
  <dgm:catLst>
    <dgm:cat type="accent4" pri="11500"/>
  </dgm:catLst>
  <dgm:styleLbl name="node0">
    <dgm:fillClrLst meth="cycle">
      <a:schemeClr val="accent4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>
        <a:alpha val="9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>
        <a:alpha val="90000"/>
      </a:schemeClr>
      <a:schemeClr val="accent4">
        <a:alpha val="50000"/>
      </a:schemeClr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/>
    <dgm:txEffectClrLst/>
  </dgm:styleLbl>
  <dgm:styleLbl name="lnNode1">
    <dgm:fillClrLst>
      <a:schemeClr val="accent4">
        <a:shade val="90000"/>
      </a:schemeClr>
      <a:schemeClr val="accent4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shade val="80000"/>
        <a:alpha val="50000"/>
      </a:schemeClr>
      <a:schemeClr val="accent4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  <a:alpha val="90000"/>
      </a:schemeClr>
      <a:schemeClr val="accent4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>
        <a:shade val="90000"/>
      </a:schemeClr>
      <a:schemeClr val="accent4">
        <a:tint val="50000"/>
      </a:schemeClr>
    </dgm:fillClrLst>
    <dgm:linClrLst>
      <a:schemeClr val="accent4">
        <a:shade val="90000"/>
      </a:schemeClr>
      <a:schemeClr val="accent4">
        <a:tint val="50000"/>
      </a:schemeClr>
    </dgm:linClrLst>
    <dgm:effectClrLst/>
    <dgm:txLinClrLst/>
    <dgm:txFillClrLst/>
    <dgm:txEffectClrLst/>
  </dgm:styleLbl>
  <dgm:styleLbl name="fgSibTrans2D1">
    <dgm:fillClrLst>
      <a:schemeClr val="accent4">
        <a:shade val="90000"/>
      </a:schemeClr>
      <a:schemeClr val="accent4">
        <a:tint val="50000"/>
      </a:schemeClr>
    </dgm:fillClrLst>
    <dgm:linClrLst>
      <a:schemeClr val="accent4">
        <a:shade val="90000"/>
      </a:schemeClr>
      <a:schemeClr val="accent4">
        <a:tint val="50000"/>
      </a:schemeClr>
    </dgm:linClrLst>
    <dgm:effectClrLst/>
    <dgm:txLinClrLst/>
    <dgm:txFillClrLst/>
    <dgm:txEffectClrLst/>
  </dgm:styleLbl>
  <dgm:styleLbl name="bgSibTrans2D1">
    <dgm:fillClrLst>
      <a:schemeClr val="accent4">
        <a:shade val="90000"/>
      </a:schemeClr>
      <a:schemeClr val="accent4">
        <a:tint val="50000"/>
      </a:schemeClr>
    </dgm:fillClrLst>
    <dgm:linClrLst>
      <a:schemeClr val="accent4">
        <a:shade val="90000"/>
      </a:schemeClr>
      <a:schemeClr val="accent4">
        <a:tint val="50000"/>
      </a:schemeClr>
    </dgm:linClrLst>
    <dgm:effectClrLst/>
    <dgm:txLinClrLst/>
    <dgm:txFillClrLst/>
    <dgm:txEffectClrLst/>
  </dgm:styleLbl>
  <dgm:styleLbl name="sibTrans1D1">
    <dgm:fillClrLst>
      <a:schemeClr val="accent4">
        <a:shade val="90000"/>
      </a:schemeClr>
      <a:schemeClr val="accent4">
        <a:tint val="50000"/>
      </a:schemeClr>
    </dgm:fillClrLst>
    <dgm:linClrLst>
      <a:schemeClr val="accent4">
        <a:shade val="90000"/>
      </a:schemeClr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4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4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>
        <a:shade val="80000"/>
      </a:schemeClr>
    </dgm:fillClrLst>
    <dgm:linClrLst meth="repeat">
      <a:schemeClr val="accent4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4">
        <a:tint val="90000"/>
      </a:schemeClr>
    </dgm:fillClrLst>
    <dgm:linClrLst meth="repeat">
      <a:schemeClr val="accent4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4">
        <a:tint val="70000"/>
      </a:schemeClr>
    </dgm:fillClrLst>
    <dgm:linClrLst meth="repeat">
      <a:schemeClr val="accent4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4">
        <a:tint val="50000"/>
      </a:schemeClr>
    </dgm:fillClrLst>
    <dgm:linClrLst meth="repeat">
      <a:schemeClr val="accent4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4">
        <a:shade val="8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4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4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alpha val="90000"/>
        <a:tint val="40000"/>
      </a:schemeClr>
      <a:schemeClr val="accent4">
        <a:alpha val="5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4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4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4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B77B0FE-4CBC-468B-AD03-00CF96BB3AEC}" type="doc">
      <dgm:prSet loTypeId="urn:microsoft.com/office/officeart/2005/8/layout/vList2" loCatId="list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es-ES"/>
        </a:p>
      </dgm:t>
    </dgm:pt>
    <dgm:pt modelId="{3C16FE27-155A-4DEB-934D-F1AA7F6E5189}">
      <dgm:prSet/>
      <dgm:spPr/>
      <dgm:t>
        <a:bodyPr/>
        <a:lstStyle/>
        <a:p>
          <a:pPr algn="ctr" rtl="0"/>
          <a:r>
            <a:rPr lang="es-ES" b="1" dirty="0" smtClean="0"/>
            <a:t>OBJECTIVOS</a:t>
          </a:r>
          <a:endParaRPr lang="es-ES" b="1" dirty="0"/>
        </a:p>
      </dgm:t>
    </dgm:pt>
    <dgm:pt modelId="{CAA0C5A8-E50A-4826-8330-DACF271D2046}" type="parTrans" cxnId="{8FEA9A21-D9AE-4D77-9352-E4CA5D4D0C75}">
      <dgm:prSet/>
      <dgm:spPr/>
      <dgm:t>
        <a:bodyPr/>
        <a:lstStyle/>
        <a:p>
          <a:endParaRPr lang="es-ES"/>
        </a:p>
      </dgm:t>
    </dgm:pt>
    <dgm:pt modelId="{A837F977-596F-434B-896A-1475891A8D8F}" type="sibTrans" cxnId="{8FEA9A21-D9AE-4D77-9352-E4CA5D4D0C75}">
      <dgm:prSet/>
      <dgm:spPr/>
      <dgm:t>
        <a:bodyPr/>
        <a:lstStyle/>
        <a:p>
          <a:endParaRPr lang="es-ES"/>
        </a:p>
      </dgm:t>
    </dgm:pt>
    <dgm:pt modelId="{739FC78D-80E7-4967-ACB2-2C8BC4269DAA}" type="pres">
      <dgm:prSet presAssocID="{5B77B0FE-4CBC-468B-AD03-00CF96BB3AEC}" presName="linear" presStyleCnt="0">
        <dgm:presLayoutVars>
          <dgm:animLvl val="lvl"/>
          <dgm:resizeHandles val="exact"/>
        </dgm:presLayoutVars>
      </dgm:prSet>
      <dgm:spPr/>
    </dgm:pt>
    <dgm:pt modelId="{1DE7F94A-5178-4BD6-AE2A-D6191720A697}" type="pres">
      <dgm:prSet presAssocID="{3C16FE27-155A-4DEB-934D-F1AA7F6E5189}" presName="parentText" presStyleLbl="node1" presStyleIdx="0" presStyleCnt="1" custScaleY="102656" custLinFactNeighborX="-6452">
        <dgm:presLayoutVars>
          <dgm:chMax val="0"/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8FEA9A21-D9AE-4D77-9352-E4CA5D4D0C75}" srcId="{5B77B0FE-4CBC-468B-AD03-00CF96BB3AEC}" destId="{3C16FE27-155A-4DEB-934D-F1AA7F6E5189}" srcOrd="0" destOrd="0" parTransId="{CAA0C5A8-E50A-4826-8330-DACF271D2046}" sibTransId="{A837F977-596F-434B-896A-1475891A8D8F}"/>
    <dgm:cxn modelId="{19CE6962-71A4-43CF-9973-D70E16B2936B}" type="presOf" srcId="{3C16FE27-155A-4DEB-934D-F1AA7F6E5189}" destId="{1DE7F94A-5178-4BD6-AE2A-D6191720A697}" srcOrd="0" destOrd="0" presId="urn:microsoft.com/office/officeart/2005/8/layout/vList2"/>
    <dgm:cxn modelId="{4B0168E0-5A67-44B8-B5FF-B89DC7BAD8E7}" type="presOf" srcId="{5B77B0FE-4CBC-468B-AD03-00CF96BB3AEC}" destId="{739FC78D-80E7-4967-ACB2-2C8BC4269DAA}" srcOrd="0" destOrd="0" presId="urn:microsoft.com/office/officeart/2005/8/layout/vList2"/>
    <dgm:cxn modelId="{7E51DE2C-FD83-47D1-9442-3666368C1A20}" type="presParOf" srcId="{739FC78D-80E7-4967-ACB2-2C8BC4269DAA}" destId="{1DE7F94A-5178-4BD6-AE2A-D6191720A697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F01A1289-DBCE-4675-9BBE-8C9123DE4867}" type="doc">
      <dgm:prSet loTypeId="urn:microsoft.com/office/officeart/2005/8/layout/hProcess9" loCatId="process" qsTypeId="urn:microsoft.com/office/officeart/2005/8/quickstyle/simple1" qsCatId="simple" csTypeId="urn:microsoft.com/office/officeart/2005/8/colors/colorful3" csCatId="colorful"/>
      <dgm:spPr/>
      <dgm:t>
        <a:bodyPr/>
        <a:lstStyle/>
        <a:p>
          <a:endParaRPr lang="es-ES"/>
        </a:p>
      </dgm:t>
    </dgm:pt>
    <dgm:pt modelId="{8518B014-3504-46E0-BD89-D31BDE1323FC}">
      <dgm:prSet/>
      <dgm:spPr/>
      <dgm:t>
        <a:bodyPr/>
        <a:lstStyle/>
        <a:p>
          <a:pPr rtl="0"/>
          <a:r>
            <a:rPr lang="es-ES" smtClean="0"/>
            <a:t>Aprendizaje</a:t>
          </a:r>
          <a:endParaRPr lang="es-ES"/>
        </a:p>
      </dgm:t>
    </dgm:pt>
    <dgm:pt modelId="{8ACA7C3C-2825-41DF-832B-3D01997653FF}" type="parTrans" cxnId="{182467A0-8FCB-4B7E-B1F1-06728A0F1A16}">
      <dgm:prSet/>
      <dgm:spPr/>
      <dgm:t>
        <a:bodyPr/>
        <a:lstStyle/>
        <a:p>
          <a:endParaRPr lang="es-ES"/>
        </a:p>
      </dgm:t>
    </dgm:pt>
    <dgm:pt modelId="{B40184A4-6989-48C1-AF1F-5FD650BA6736}" type="sibTrans" cxnId="{182467A0-8FCB-4B7E-B1F1-06728A0F1A16}">
      <dgm:prSet/>
      <dgm:spPr/>
      <dgm:t>
        <a:bodyPr/>
        <a:lstStyle/>
        <a:p>
          <a:endParaRPr lang="es-ES"/>
        </a:p>
      </dgm:t>
    </dgm:pt>
    <dgm:pt modelId="{D1042662-0B08-495D-9E59-51E445AA12D0}">
      <dgm:prSet/>
      <dgm:spPr/>
      <dgm:t>
        <a:bodyPr/>
        <a:lstStyle/>
        <a:p>
          <a:pPr rtl="0"/>
          <a:r>
            <a:rPr lang="es-ES" smtClean="0"/>
            <a:t>Empoderamiento</a:t>
          </a:r>
          <a:endParaRPr lang="es-ES"/>
        </a:p>
      </dgm:t>
    </dgm:pt>
    <dgm:pt modelId="{E0A5820B-9600-4678-9AAA-3C0251CA0F14}" type="parTrans" cxnId="{5AA6B9F2-315D-444A-9502-D455E4342CAA}">
      <dgm:prSet/>
      <dgm:spPr/>
      <dgm:t>
        <a:bodyPr/>
        <a:lstStyle/>
        <a:p>
          <a:endParaRPr lang="es-ES"/>
        </a:p>
      </dgm:t>
    </dgm:pt>
    <dgm:pt modelId="{983828AA-1ECB-43A2-BBB4-A07109D3C6CD}" type="sibTrans" cxnId="{5AA6B9F2-315D-444A-9502-D455E4342CAA}">
      <dgm:prSet/>
      <dgm:spPr/>
      <dgm:t>
        <a:bodyPr/>
        <a:lstStyle/>
        <a:p>
          <a:endParaRPr lang="es-ES"/>
        </a:p>
      </dgm:t>
    </dgm:pt>
    <dgm:pt modelId="{A5FC31DD-01CE-406B-A02D-0E8E5743C431}">
      <dgm:prSet/>
      <dgm:spPr/>
      <dgm:t>
        <a:bodyPr/>
        <a:lstStyle/>
        <a:p>
          <a:pPr rtl="0"/>
          <a:r>
            <a:rPr lang="es-ES" smtClean="0"/>
            <a:t>Conexión</a:t>
          </a:r>
          <a:endParaRPr lang="es-ES"/>
        </a:p>
      </dgm:t>
    </dgm:pt>
    <dgm:pt modelId="{0E39E430-5661-4A24-8EA7-F246DF9A16C6}" type="parTrans" cxnId="{4C3A87BB-71DB-4838-80A6-0EC7DD638436}">
      <dgm:prSet/>
      <dgm:spPr/>
      <dgm:t>
        <a:bodyPr/>
        <a:lstStyle/>
        <a:p>
          <a:endParaRPr lang="es-ES"/>
        </a:p>
      </dgm:t>
    </dgm:pt>
    <dgm:pt modelId="{44C6E20F-8D12-47E9-B6DC-E41D15223CBB}" type="sibTrans" cxnId="{4C3A87BB-71DB-4838-80A6-0EC7DD638436}">
      <dgm:prSet/>
      <dgm:spPr/>
      <dgm:t>
        <a:bodyPr/>
        <a:lstStyle/>
        <a:p>
          <a:endParaRPr lang="es-ES"/>
        </a:p>
      </dgm:t>
    </dgm:pt>
    <dgm:pt modelId="{6F7A6021-EB09-42A5-BCA7-F1AE1C5B57BF}" type="pres">
      <dgm:prSet presAssocID="{F01A1289-DBCE-4675-9BBE-8C9123DE4867}" presName="CompostProcess" presStyleCnt="0">
        <dgm:presLayoutVars>
          <dgm:dir/>
          <dgm:resizeHandles val="exact"/>
        </dgm:presLayoutVars>
      </dgm:prSet>
      <dgm:spPr/>
    </dgm:pt>
    <dgm:pt modelId="{96A088A5-63CA-4C1F-A583-EADD495E982C}" type="pres">
      <dgm:prSet presAssocID="{F01A1289-DBCE-4675-9BBE-8C9123DE4867}" presName="arrow" presStyleLbl="bgShp" presStyleIdx="0" presStyleCnt="1"/>
      <dgm:spPr/>
    </dgm:pt>
    <dgm:pt modelId="{95BB06F9-6E16-47AE-9ED2-56D75C2D755E}" type="pres">
      <dgm:prSet presAssocID="{F01A1289-DBCE-4675-9BBE-8C9123DE4867}" presName="linearProcess" presStyleCnt="0"/>
      <dgm:spPr/>
    </dgm:pt>
    <dgm:pt modelId="{9E0D4F1A-7DED-4E91-BF8C-5FCEFC365087}" type="pres">
      <dgm:prSet presAssocID="{8518B014-3504-46E0-BD89-D31BDE1323FC}" presName="textNode" presStyleLbl="node1" presStyleIdx="0" presStyleCnt="3">
        <dgm:presLayoutVars>
          <dgm:bulletEnabled val="1"/>
        </dgm:presLayoutVars>
      </dgm:prSet>
      <dgm:spPr/>
    </dgm:pt>
    <dgm:pt modelId="{0E08467C-9522-42D1-83AB-7AE8F4D81712}" type="pres">
      <dgm:prSet presAssocID="{B40184A4-6989-48C1-AF1F-5FD650BA6736}" presName="sibTrans" presStyleCnt="0"/>
      <dgm:spPr/>
    </dgm:pt>
    <dgm:pt modelId="{D0117D55-A8AE-43CB-A5E1-66A6D33380ED}" type="pres">
      <dgm:prSet presAssocID="{D1042662-0B08-495D-9E59-51E445AA12D0}" presName="textNode" presStyleLbl="node1" presStyleIdx="1" presStyleCnt="3">
        <dgm:presLayoutVars>
          <dgm:bulletEnabled val="1"/>
        </dgm:presLayoutVars>
      </dgm:prSet>
      <dgm:spPr/>
    </dgm:pt>
    <dgm:pt modelId="{DD70A505-E585-4F54-85F5-393865B2C229}" type="pres">
      <dgm:prSet presAssocID="{983828AA-1ECB-43A2-BBB4-A07109D3C6CD}" presName="sibTrans" presStyleCnt="0"/>
      <dgm:spPr/>
    </dgm:pt>
    <dgm:pt modelId="{672B5AFC-EFAA-441F-B5D5-667D475AA1D5}" type="pres">
      <dgm:prSet presAssocID="{A5FC31DD-01CE-406B-A02D-0E8E5743C431}" presName="textNode" presStyleLbl="node1" presStyleIdx="2" presStyleCnt="3">
        <dgm:presLayoutVars>
          <dgm:bulletEnabled val="1"/>
        </dgm:presLayoutVars>
      </dgm:prSet>
      <dgm:spPr/>
    </dgm:pt>
  </dgm:ptLst>
  <dgm:cxnLst>
    <dgm:cxn modelId="{66547173-764C-4920-8697-6D3852D5AB2D}" type="presOf" srcId="{8518B014-3504-46E0-BD89-D31BDE1323FC}" destId="{9E0D4F1A-7DED-4E91-BF8C-5FCEFC365087}" srcOrd="0" destOrd="0" presId="urn:microsoft.com/office/officeart/2005/8/layout/hProcess9"/>
    <dgm:cxn modelId="{182467A0-8FCB-4B7E-B1F1-06728A0F1A16}" srcId="{F01A1289-DBCE-4675-9BBE-8C9123DE4867}" destId="{8518B014-3504-46E0-BD89-D31BDE1323FC}" srcOrd="0" destOrd="0" parTransId="{8ACA7C3C-2825-41DF-832B-3D01997653FF}" sibTransId="{B40184A4-6989-48C1-AF1F-5FD650BA6736}"/>
    <dgm:cxn modelId="{78209E9A-A4F5-49E8-90DD-122083F350A2}" type="presOf" srcId="{F01A1289-DBCE-4675-9BBE-8C9123DE4867}" destId="{6F7A6021-EB09-42A5-BCA7-F1AE1C5B57BF}" srcOrd="0" destOrd="0" presId="urn:microsoft.com/office/officeart/2005/8/layout/hProcess9"/>
    <dgm:cxn modelId="{4C3A87BB-71DB-4838-80A6-0EC7DD638436}" srcId="{F01A1289-DBCE-4675-9BBE-8C9123DE4867}" destId="{A5FC31DD-01CE-406B-A02D-0E8E5743C431}" srcOrd="2" destOrd="0" parTransId="{0E39E430-5661-4A24-8EA7-F246DF9A16C6}" sibTransId="{44C6E20F-8D12-47E9-B6DC-E41D15223CBB}"/>
    <dgm:cxn modelId="{5AA6B9F2-315D-444A-9502-D455E4342CAA}" srcId="{F01A1289-DBCE-4675-9BBE-8C9123DE4867}" destId="{D1042662-0B08-495D-9E59-51E445AA12D0}" srcOrd="1" destOrd="0" parTransId="{E0A5820B-9600-4678-9AAA-3C0251CA0F14}" sibTransId="{983828AA-1ECB-43A2-BBB4-A07109D3C6CD}"/>
    <dgm:cxn modelId="{A99CA457-0967-40BA-8171-3D6B1C0D4C22}" type="presOf" srcId="{A5FC31DD-01CE-406B-A02D-0E8E5743C431}" destId="{672B5AFC-EFAA-441F-B5D5-667D475AA1D5}" srcOrd="0" destOrd="0" presId="urn:microsoft.com/office/officeart/2005/8/layout/hProcess9"/>
    <dgm:cxn modelId="{0297809A-92D3-4F60-8E53-89EA35662300}" type="presOf" srcId="{D1042662-0B08-495D-9E59-51E445AA12D0}" destId="{D0117D55-A8AE-43CB-A5E1-66A6D33380ED}" srcOrd="0" destOrd="0" presId="urn:microsoft.com/office/officeart/2005/8/layout/hProcess9"/>
    <dgm:cxn modelId="{40CF7A29-6E48-429F-8217-CD4CDD7AF33C}" type="presParOf" srcId="{6F7A6021-EB09-42A5-BCA7-F1AE1C5B57BF}" destId="{96A088A5-63CA-4C1F-A583-EADD495E982C}" srcOrd="0" destOrd="0" presId="urn:microsoft.com/office/officeart/2005/8/layout/hProcess9"/>
    <dgm:cxn modelId="{120043CB-88B7-4FB2-8701-9FB0D88BF84F}" type="presParOf" srcId="{6F7A6021-EB09-42A5-BCA7-F1AE1C5B57BF}" destId="{95BB06F9-6E16-47AE-9ED2-56D75C2D755E}" srcOrd="1" destOrd="0" presId="urn:microsoft.com/office/officeart/2005/8/layout/hProcess9"/>
    <dgm:cxn modelId="{4F171C40-E253-4A55-BB0E-693C7435F708}" type="presParOf" srcId="{95BB06F9-6E16-47AE-9ED2-56D75C2D755E}" destId="{9E0D4F1A-7DED-4E91-BF8C-5FCEFC365087}" srcOrd="0" destOrd="0" presId="urn:microsoft.com/office/officeart/2005/8/layout/hProcess9"/>
    <dgm:cxn modelId="{C8F5EC8E-DB2A-441E-9908-F46BFD054D09}" type="presParOf" srcId="{95BB06F9-6E16-47AE-9ED2-56D75C2D755E}" destId="{0E08467C-9522-42D1-83AB-7AE8F4D81712}" srcOrd="1" destOrd="0" presId="urn:microsoft.com/office/officeart/2005/8/layout/hProcess9"/>
    <dgm:cxn modelId="{BB27E430-4916-4EBE-9D87-07406C7CF624}" type="presParOf" srcId="{95BB06F9-6E16-47AE-9ED2-56D75C2D755E}" destId="{D0117D55-A8AE-43CB-A5E1-66A6D33380ED}" srcOrd="2" destOrd="0" presId="urn:microsoft.com/office/officeart/2005/8/layout/hProcess9"/>
    <dgm:cxn modelId="{1D4EF80A-1F06-4042-97C3-DABAAACA27AA}" type="presParOf" srcId="{95BB06F9-6E16-47AE-9ED2-56D75C2D755E}" destId="{DD70A505-E585-4F54-85F5-393865B2C229}" srcOrd="3" destOrd="0" presId="urn:microsoft.com/office/officeart/2005/8/layout/hProcess9"/>
    <dgm:cxn modelId="{99016ECB-AA14-4345-A473-1FCD703B7247}" type="presParOf" srcId="{95BB06F9-6E16-47AE-9ED2-56D75C2D755E}" destId="{672B5AFC-EFAA-441F-B5D5-667D475AA1D5}" srcOrd="4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AEFE5548-B768-4DAF-ACA7-C970C89FFF26}" type="doc">
      <dgm:prSet loTypeId="urn:microsoft.com/office/officeart/2005/8/layout/cycle2" loCatId="cycle" qsTypeId="urn:microsoft.com/office/officeart/2005/8/quickstyle/simple1" qsCatId="simple" csTypeId="urn:microsoft.com/office/officeart/2005/8/colors/colorful3" csCatId="colorful"/>
      <dgm:spPr/>
      <dgm:t>
        <a:bodyPr/>
        <a:lstStyle/>
        <a:p>
          <a:endParaRPr lang="es-ES"/>
        </a:p>
      </dgm:t>
    </dgm:pt>
    <dgm:pt modelId="{097B1D93-B055-4232-842D-753E5C23BFB0}">
      <dgm:prSet/>
      <dgm:spPr/>
      <dgm:t>
        <a:bodyPr/>
        <a:lstStyle/>
        <a:p>
          <a:pPr algn="l" rtl="0"/>
          <a:r>
            <a:rPr lang="es-ES" sz="2000" smtClean="0"/>
            <a:t>Entidades agrupadas:</a:t>
          </a:r>
          <a:endParaRPr lang="es-ES" sz="2000"/>
        </a:p>
      </dgm:t>
    </dgm:pt>
    <dgm:pt modelId="{C26CDD87-A7D9-472B-A181-3C4BB2B039FD}" type="parTrans" cxnId="{2085CB00-8C90-4DAA-A047-8B8F00EB2B73}">
      <dgm:prSet/>
      <dgm:spPr/>
      <dgm:t>
        <a:bodyPr/>
        <a:lstStyle/>
        <a:p>
          <a:endParaRPr lang="es-ES"/>
        </a:p>
      </dgm:t>
    </dgm:pt>
    <dgm:pt modelId="{36FE98E5-3333-4757-979B-8507CDE13E94}" type="sibTrans" cxnId="{2085CB00-8C90-4DAA-A047-8B8F00EB2B73}">
      <dgm:prSet/>
      <dgm:spPr/>
      <dgm:t>
        <a:bodyPr/>
        <a:lstStyle/>
        <a:p>
          <a:endParaRPr lang="es-ES"/>
        </a:p>
      </dgm:t>
    </dgm:pt>
    <dgm:pt modelId="{419CB63B-EFBF-4E7B-94FC-BCB05B049976}">
      <dgm:prSet custT="1"/>
      <dgm:spPr/>
      <dgm:t>
        <a:bodyPr/>
        <a:lstStyle/>
        <a:p>
          <a:pPr algn="ctr" rtl="0"/>
          <a:r>
            <a:rPr lang="es-ES" sz="1600" dirty="0" smtClean="0"/>
            <a:t>FIAN International </a:t>
          </a:r>
          <a:endParaRPr lang="es-ES" sz="1600" dirty="0"/>
        </a:p>
      </dgm:t>
    </dgm:pt>
    <dgm:pt modelId="{5E9AAE64-CFBC-4B2D-8256-43A1670E17D2}" type="parTrans" cxnId="{DE191D5C-567D-4BE8-AA2F-E0E1A7AC751E}">
      <dgm:prSet/>
      <dgm:spPr/>
      <dgm:t>
        <a:bodyPr/>
        <a:lstStyle/>
        <a:p>
          <a:endParaRPr lang="es-ES"/>
        </a:p>
      </dgm:t>
    </dgm:pt>
    <dgm:pt modelId="{9BE587B6-8F83-4D43-9267-902BB789C1BE}" type="sibTrans" cxnId="{DE191D5C-567D-4BE8-AA2F-E0E1A7AC751E}">
      <dgm:prSet/>
      <dgm:spPr/>
      <dgm:t>
        <a:bodyPr/>
        <a:lstStyle/>
        <a:p>
          <a:endParaRPr lang="es-ES"/>
        </a:p>
      </dgm:t>
    </dgm:pt>
    <dgm:pt modelId="{8D801B4D-E4C9-45C8-9FE5-08F6667C66B0}">
      <dgm:prSet custT="1"/>
      <dgm:spPr/>
      <dgm:t>
        <a:bodyPr/>
        <a:lstStyle/>
        <a:p>
          <a:pPr algn="ctr" rtl="0"/>
          <a:r>
            <a:rPr lang="es-ES" sz="1600" dirty="0" smtClean="0"/>
            <a:t>FIAN Portugal </a:t>
          </a:r>
          <a:endParaRPr lang="es-ES" sz="1600" dirty="0"/>
        </a:p>
      </dgm:t>
    </dgm:pt>
    <dgm:pt modelId="{7B5FBE28-D89C-4947-9961-B5ADEB2C4AF4}" type="parTrans" cxnId="{A907B4B5-9219-490F-819E-CF9D3FB7BC17}">
      <dgm:prSet/>
      <dgm:spPr/>
      <dgm:t>
        <a:bodyPr/>
        <a:lstStyle/>
        <a:p>
          <a:endParaRPr lang="es-ES"/>
        </a:p>
      </dgm:t>
    </dgm:pt>
    <dgm:pt modelId="{631AE501-E769-4BF9-AD12-18862226ACBE}" type="sibTrans" cxnId="{A907B4B5-9219-490F-819E-CF9D3FB7BC17}">
      <dgm:prSet/>
      <dgm:spPr/>
      <dgm:t>
        <a:bodyPr/>
        <a:lstStyle/>
        <a:p>
          <a:endParaRPr lang="es-ES"/>
        </a:p>
      </dgm:t>
    </dgm:pt>
    <dgm:pt modelId="{8D4A5B0A-B543-40B6-AAE8-EF42EC2B8332}">
      <dgm:prSet custT="1"/>
      <dgm:spPr/>
      <dgm:t>
        <a:bodyPr/>
        <a:lstStyle/>
        <a:p>
          <a:pPr algn="ctr" rtl="0"/>
          <a:r>
            <a:rPr lang="es-ES" sz="1600" dirty="0" smtClean="0"/>
            <a:t>FIAN </a:t>
          </a:r>
          <a:r>
            <a:rPr lang="es-ES" sz="1600" dirty="0" err="1" smtClean="0"/>
            <a:t>Belgium</a:t>
          </a:r>
          <a:r>
            <a:rPr lang="es-ES" sz="1600" dirty="0" smtClean="0"/>
            <a:t> </a:t>
          </a:r>
          <a:endParaRPr lang="es-ES" sz="1600" dirty="0"/>
        </a:p>
      </dgm:t>
    </dgm:pt>
    <dgm:pt modelId="{486470C4-1AB5-40A8-82F9-25A4A1942BBE}" type="parTrans" cxnId="{D38A3DD1-21E0-4064-9244-29EE20D743F5}">
      <dgm:prSet/>
      <dgm:spPr/>
      <dgm:t>
        <a:bodyPr/>
        <a:lstStyle/>
        <a:p>
          <a:endParaRPr lang="es-ES"/>
        </a:p>
      </dgm:t>
    </dgm:pt>
    <dgm:pt modelId="{240AE633-C76B-40B5-9F0F-3CE7FA090F47}" type="sibTrans" cxnId="{D38A3DD1-21E0-4064-9244-29EE20D743F5}">
      <dgm:prSet/>
      <dgm:spPr/>
      <dgm:t>
        <a:bodyPr/>
        <a:lstStyle/>
        <a:p>
          <a:endParaRPr lang="es-ES"/>
        </a:p>
      </dgm:t>
    </dgm:pt>
    <dgm:pt modelId="{61138C33-B3ED-44AD-A64E-087A5C7AE5D7}">
      <dgm:prSet custT="1"/>
      <dgm:spPr/>
      <dgm:t>
        <a:bodyPr/>
        <a:lstStyle/>
        <a:p>
          <a:pPr algn="ctr" rtl="0"/>
          <a:r>
            <a:rPr lang="es-ES" sz="1600" dirty="0" smtClean="0"/>
            <a:t>FIAN Austria </a:t>
          </a:r>
          <a:endParaRPr lang="es-ES" sz="1600" dirty="0"/>
        </a:p>
      </dgm:t>
    </dgm:pt>
    <dgm:pt modelId="{1089CBC6-09FD-480A-8607-078AC9D7ED12}" type="parTrans" cxnId="{47D2225E-5F97-4EF9-AEA7-746D28358A29}">
      <dgm:prSet/>
      <dgm:spPr/>
      <dgm:t>
        <a:bodyPr/>
        <a:lstStyle/>
        <a:p>
          <a:endParaRPr lang="es-ES"/>
        </a:p>
      </dgm:t>
    </dgm:pt>
    <dgm:pt modelId="{11B9E7F3-92A9-4058-9C40-3C0B8F3344C8}" type="sibTrans" cxnId="{47D2225E-5F97-4EF9-AEA7-746D28358A29}">
      <dgm:prSet/>
      <dgm:spPr/>
      <dgm:t>
        <a:bodyPr/>
        <a:lstStyle/>
        <a:p>
          <a:endParaRPr lang="es-ES"/>
        </a:p>
      </dgm:t>
    </dgm:pt>
    <dgm:pt modelId="{DE616641-594B-4B31-9CB4-FFE7CFCE3E50}">
      <dgm:prSet custT="1"/>
      <dgm:spPr/>
      <dgm:t>
        <a:bodyPr/>
        <a:lstStyle/>
        <a:p>
          <a:pPr algn="ctr" rtl="0"/>
          <a:r>
            <a:rPr lang="es-ES" sz="1600" dirty="0" smtClean="0"/>
            <a:t>FIAN </a:t>
          </a:r>
          <a:r>
            <a:rPr lang="es-ES" sz="1600" dirty="0" err="1" smtClean="0"/>
            <a:t>Sweden</a:t>
          </a:r>
          <a:r>
            <a:rPr lang="es-ES" sz="1600" dirty="0" smtClean="0"/>
            <a:t> </a:t>
          </a:r>
          <a:endParaRPr lang="es-ES" sz="1600" dirty="0"/>
        </a:p>
      </dgm:t>
    </dgm:pt>
    <dgm:pt modelId="{1FA67FA2-B2AA-4D2E-9D30-99D1CF3ED836}" type="parTrans" cxnId="{996B3303-5558-4910-A3C6-B45E90D796AD}">
      <dgm:prSet/>
      <dgm:spPr/>
      <dgm:t>
        <a:bodyPr/>
        <a:lstStyle/>
        <a:p>
          <a:endParaRPr lang="es-ES"/>
        </a:p>
      </dgm:t>
    </dgm:pt>
    <dgm:pt modelId="{B3B78203-3A3F-4FF6-859E-C49859B84008}" type="sibTrans" cxnId="{996B3303-5558-4910-A3C6-B45E90D796AD}">
      <dgm:prSet/>
      <dgm:spPr/>
      <dgm:t>
        <a:bodyPr/>
        <a:lstStyle/>
        <a:p>
          <a:endParaRPr lang="es-ES"/>
        </a:p>
      </dgm:t>
    </dgm:pt>
    <dgm:pt modelId="{0DF1123B-2D9E-4038-97F9-0694EA3E6FAC}">
      <dgm:prSet custT="1"/>
      <dgm:spPr/>
      <dgm:t>
        <a:bodyPr/>
        <a:lstStyle/>
        <a:p>
          <a:pPr algn="ctr" rtl="0"/>
          <a:r>
            <a:rPr lang="es-ES" sz="1600" dirty="0" err="1" smtClean="0"/>
            <a:t>Obervatori</a:t>
          </a:r>
          <a:r>
            <a:rPr lang="es-ES" sz="1600" dirty="0" smtClean="0"/>
            <a:t> DESC</a:t>
          </a:r>
          <a:endParaRPr lang="es-ES" sz="1600" dirty="0"/>
        </a:p>
      </dgm:t>
    </dgm:pt>
    <dgm:pt modelId="{27C1DD5C-A52D-4A52-8149-D27F4873E411}" type="parTrans" cxnId="{2B133524-20B0-4B1B-90E2-2897297A5CF1}">
      <dgm:prSet/>
      <dgm:spPr/>
      <dgm:t>
        <a:bodyPr/>
        <a:lstStyle/>
        <a:p>
          <a:endParaRPr lang="es-ES"/>
        </a:p>
      </dgm:t>
    </dgm:pt>
    <dgm:pt modelId="{08278431-D289-44DB-90E5-9C44E9539D67}" type="sibTrans" cxnId="{2B133524-20B0-4B1B-90E2-2897297A5CF1}">
      <dgm:prSet/>
      <dgm:spPr/>
      <dgm:t>
        <a:bodyPr/>
        <a:lstStyle/>
        <a:p>
          <a:endParaRPr lang="es-ES"/>
        </a:p>
      </dgm:t>
    </dgm:pt>
    <dgm:pt modelId="{BF8626A8-C62C-4934-9CA5-0DFC0B4489AB}" type="pres">
      <dgm:prSet presAssocID="{AEFE5548-B768-4DAF-ACA7-C970C89FFF26}" presName="cycle" presStyleCnt="0">
        <dgm:presLayoutVars>
          <dgm:dir/>
          <dgm:resizeHandles val="exact"/>
        </dgm:presLayoutVars>
      </dgm:prSet>
      <dgm:spPr/>
    </dgm:pt>
    <dgm:pt modelId="{2C862174-4BA7-4D7C-A03D-9D47EA4247D4}" type="pres">
      <dgm:prSet presAssocID="{097B1D93-B055-4232-842D-753E5C23BFB0}" presName="node" presStyleLbl="node1" presStyleIdx="0" presStyleCnt="1">
        <dgm:presLayoutVars>
          <dgm:bulletEnabled val="1"/>
        </dgm:presLayoutVars>
      </dgm:prSet>
      <dgm:spPr/>
    </dgm:pt>
  </dgm:ptLst>
  <dgm:cxnLst>
    <dgm:cxn modelId="{996B3303-5558-4910-A3C6-B45E90D796AD}" srcId="{097B1D93-B055-4232-842D-753E5C23BFB0}" destId="{DE616641-594B-4B31-9CB4-FFE7CFCE3E50}" srcOrd="4" destOrd="0" parTransId="{1FA67FA2-B2AA-4D2E-9D30-99D1CF3ED836}" sibTransId="{B3B78203-3A3F-4FF6-859E-C49859B84008}"/>
    <dgm:cxn modelId="{2B133524-20B0-4B1B-90E2-2897297A5CF1}" srcId="{097B1D93-B055-4232-842D-753E5C23BFB0}" destId="{0DF1123B-2D9E-4038-97F9-0694EA3E6FAC}" srcOrd="5" destOrd="0" parTransId="{27C1DD5C-A52D-4A52-8149-D27F4873E411}" sibTransId="{08278431-D289-44DB-90E5-9C44E9539D67}"/>
    <dgm:cxn modelId="{D38A3DD1-21E0-4064-9244-29EE20D743F5}" srcId="{097B1D93-B055-4232-842D-753E5C23BFB0}" destId="{8D4A5B0A-B543-40B6-AAE8-EF42EC2B8332}" srcOrd="2" destOrd="0" parTransId="{486470C4-1AB5-40A8-82F9-25A4A1942BBE}" sibTransId="{240AE633-C76B-40B5-9F0F-3CE7FA090F47}"/>
    <dgm:cxn modelId="{CC2E2508-6129-43BF-A0B0-B1C5B27DCF9D}" type="presOf" srcId="{419CB63B-EFBF-4E7B-94FC-BCB05B049976}" destId="{2C862174-4BA7-4D7C-A03D-9D47EA4247D4}" srcOrd="0" destOrd="1" presId="urn:microsoft.com/office/officeart/2005/8/layout/cycle2"/>
    <dgm:cxn modelId="{746F80A3-0068-4D97-934C-903E5DA0F550}" type="presOf" srcId="{61138C33-B3ED-44AD-A64E-087A5C7AE5D7}" destId="{2C862174-4BA7-4D7C-A03D-9D47EA4247D4}" srcOrd="0" destOrd="4" presId="urn:microsoft.com/office/officeart/2005/8/layout/cycle2"/>
    <dgm:cxn modelId="{A58551C6-F87F-41B5-B2BE-9ADC940EAC62}" type="presOf" srcId="{097B1D93-B055-4232-842D-753E5C23BFB0}" destId="{2C862174-4BA7-4D7C-A03D-9D47EA4247D4}" srcOrd="0" destOrd="0" presId="urn:microsoft.com/office/officeart/2005/8/layout/cycle2"/>
    <dgm:cxn modelId="{47D2225E-5F97-4EF9-AEA7-746D28358A29}" srcId="{097B1D93-B055-4232-842D-753E5C23BFB0}" destId="{61138C33-B3ED-44AD-A64E-087A5C7AE5D7}" srcOrd="3" destOrd="0" parTransId="{1089CBC6-09FD-480A-8607-078AC9D7ED12}" sibTransId="{11B9E7F3-92A9-4058-9C40-3C0B8F3344C8}"/>
    <dgm:cxn modelId="{0B945D41-8118-431C-8BC1-50A5A4EA75A7}" type="presOf" srcId="{8D801B4D-E4C9-45C8-9FE5-08F6667C66B0}" destId="{2C862174-4BA7-4D7C-A03D-9D47EA4247D4}" srcOrd="0" destOrd="2" presId="urn:microsoft.com/office/officeart/2005/8/layout/cycle2"/>
    <dgm:cxn modelId="{E2B06F03-7017-4510-BE1D-5361FBED8C74}" type="presOf" srcId="{8D4A5B0A-B543-40B6-AAE8-EF42EC2B8332}" destId="{2C862174-4BA7-4D7C-A03D-9D47EA4247D4}" srcOrd="0" destOrd="3" presId="urn:microsoft.com/office/officeart/2005/8/layout/cycle2"/>
    <dgm:cxn modelId="{5AF4AD75-2402-4BE5-A2DD-AB158FF96221}" type="presOf" srcId="{AEFE5548-B768-4DAF-ACA7-C970C89FFF26}" destId="{BF8626A8-C62C-4934-9CA5-0DFC0B4489AB}" srcOrd="0" destOrd="0" presId="urn:microsoft.com/office/officeart/2005/8/layout/cycle2"/>
    <dgm:cxn modelId="{D9912423-0FFD-44D1-864E-2CDFFA5C2B75}" type="presOf" srcId="{DE616641-594B-4B31-9CB4-FFE7CFCE3E50}" destId="{2C862174-4BA7-4D7C-A03D-9D47EA4247D4}" srcOrd="0" destOrd="5" presId="urn:microsoft.com/office/officeart/2005/8/layout/cycle2"/>
    <dgm:cxn modelId="{2085CB00-8C90-4DAA-A047-8B8F00EB2B73}" srcId="{AEFE5548-B768-4DAF-ACA7-C970C89FFF26}" destId="{097B1D93-B055-4232-842D-753E5C23BFB0}" srcOrd="0" destOrd="0" parTransId="{C26CDD87-A7D9-472B-A181-3C4BB2B039FD}" sibTransId="{36FE98E5-3333-4757-979B-8507CDE13E94}"/>
    <dgm:cxn modelId="{A907B4B5-9219-490F-819E-CF9D3FB7BC17}" srcId="{097B1D93-B055-4232-842D-753E5C23BFB0}" destId="{8D801B4D-E4C9-45C8-9FE5-08F6667C66B0}" srcOrd="1" destOrd="0" parTransId="{7B5FBE28-D89C-4947-9961-B5ADEB2C4AF4}" sibTransId="{631AE501-E769-4BF9-AD12-18862226ACBE}"/>
    <dgm:cxn modelId="{DE191D5C-567D-4BE8-AA2F-E0E1A7AC751E}" srcId="{097B1D93-B055-4232-842D-753E5C23BFB0}" destId="{419CB63B-EFBF-4E7B-94FC-BCB05B049976}" srcOrd="0" destOrd="0" parTransId="{5E9AAE64-CFBC-4B2D-8256-43A1670E17D2}" sibTransId="{9BE587B6-8F83-4D43-9267-902BB789C1BE}"/>
    <dgm:cxn modelId="{AC75EE82-90EA-45F9-B164-949D94938DE7}" type="presOf" srcId="{0DF1123B-2D9E-4038-97F9-0694EA3E6FAC}" destId="{2C862174-4BA7-4D7C-A03D-9D47EA4247D4}" srcOrd="0" destOrd="6" presId="urn:microsoft.com/office/officeart/2005/8/layout/cycle2"/>
    <dgm:cxn modelId="{1111C19F-12BD-45B9-A7FE-A98B68C1DD9D}" type="presParOf" srcId="{BF8626A8-C62C-4934-9CA5-0DFC0B4489AB}" destId="{2C862174-4BA7-4D7C-A03D-9D47EA4247D4}" srcOrd="0" destOrd="0" presId="urn:microsoft.com/office/officeart/2005/8/layout/cycle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46D48538-6F8D-4B9B-AADC-A0D7143999D9}" type="doc">
      <dgm:prSet loTypeId="urn:microsoft.com/office/officeart/2005/8/layout/orgChart1" loCatId="hierarchy" qsTypeId="urn:microsoft.com/office/officeart/2005/8/quickstyle/simple1" qsCatId="simple" csTypeId="urn:microsoft.com/office/officeart/2005/8/colors/accent4_5" csCatId="accent4" phldr="1"/>
      <dgm:spPr/>
      <dgm:t>
        <a:bodyPr/>
        <a:lstStyle/>
        <a:p>
          <a:endParaRPr lang="es-ES"/>
        </a:p>
      </dgm:t>
    </dgm:pt>
    <dgm:pt modelId="{E07FBAF8-535B-4C43-AC69-13A2D1A12716}">
      <dgm:prSet custT="1"/>
      <dgm:spPr/>
      <dgm:t>
        <a:bodyPr/>
        <a:lstStyle/>
        <a:p>
          <a:pPr rtl="0"/>
          <a:r>
            <a:rPr lang="es-ES" sz="3600" dirty="0" smtClean="0"/>
            <a:t>1</a:t>
          </a:r>
        </a:p>
        <a:p>
          <a:pPr rtl="0"/>
          <a:r>
            <a:rPr lang="es-ES" sz="1600" dirty="0" smtClean="0"/>
            <a:t>Cartografía de sistemas alimentarios locales sostenibles  desde la perspectiva de derechos humanos </a:t>
          </a:r>
          <a:endParaRPr lang="es-ES" sz="1600" dirty="0"/>
        </a:p>
      </dgm:t>
    </dgm:pt>
    <dgm:pt modelId="{FB3304D0-48C5-4976-A007-751FE34BC19C}" type="parTrans" cxnId="{8438E12B-AED5-4CCF-9124-C7EAA5205252}">
      <dgm:prSet/>
      <dgm:spPr/>
      <dgm:t>
        <a:bodyPr/>
        <a:lstStyle/>
        <a:p>
          <a:endParaRPr lang="es-ES"/>
        </a:p>
      </dgm:t>
    </dgm:pt>
    <dgm:pt modelId="{EF454B76-E504-4563-9D1A-4FA0AF321A55}" type="sibTrans" cxnId="{8438E12B-AED5-4CCF-9124-C7EAA5205252}">
      <dgm:prSet/>
      <dgm:spPr/>
      <dgm:t>
        <a:bodyPr/>
        <a:lstStyle/>
        <a:p>
          <a:endParaRPr lang="es-ES"/>
        </a:p>
      </dgm:t>
    </dgm:pt>
    <dgm:pt modelId="{E48CF4D4-FA65-4D82-98E1-C8FF3FAE0580}">
      <dgm:prSet custT="1"/>
      <dgm:spPr/>
      <dgm:t>
        <a:bodyPr/>
        <a:lstStyle/>
        <a:p>
          <a:pPr rtl="0"/>
          <a:r>
            <a:rPr lang="es-ES" sz="3600" dirty="0" smtClean="0"/>
            <a:t>2</a:t>
          </a:r>
        </a:p>
        <a:p>
          <a:pPr rtl="0"/>
          <a:r>
            <a:rPr lang="es-ES" sz="1400" dirty="0" smtClean="0"/>
            <a:t>Caja de herramientas para apoyar capacidad participativa para la elaboración de políticas públicas para sistemas alimentarios sostenibles</a:t>
          </a:r>
          <a:endParaRPr lang="es-ES" sz="1400" dirty="0"/>
        </a:p>
      </dgm:t>
    </dgm:pt>
    <dgm:pt modelId="{8749BE7C-59BD-4851-97F1-5C2873C4F5D6}" type="parTrans" cxnId="{DA93C865-F49E-4653-92D1-B4F50094E4CC}">
      <dgm:prSet/>
      <dgm:spPr/>
      <dgm:t>
        <a:bodyPr/>
        <a:lstStyle/>
        <a:p>
          <a:endParaRPr lang="es-ES"/>
        </a:p>
      </dgm:t>
    </dgm:pt>
    <dgm:pt modelId="{A533A878-184B-4F7F-995A-6E97E83FBC0C}" type="sibTrans" cxnId="{DA93C865-F49E-4653-92D1-B4F50094E4CC}">
      <dgm:prSet/>
      <dgm:spPr/>
      <dgm:t>
        <a:bodyPr/>
        <a:lstStyle/>
        <a:p>
          <a:endParaRPr lang="es-ES"/>
        </a:p>
      </dgm:t>
    </dgm:pt>
    <dgm:pt modelId="{61179AB7-0E41-4B4A-AF1E-F88CE513A4D2}" type="pres">
      <dgm:prSet presAssocID="{46D48538-6F8D-4B9B-AADC-A0D7143999D9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08D74937-DD48-4896-A94B-A3AF5B544674}" type="pres">
      <dgm:prSet presAssocID="{E07FBAF8-535B-4C43-AC69-13A2D1A12716}" presName="hierRoot1" presStyleCnt="0">
        <dgm:presLayoutVars>
          <dgm:hierBranch val="init"/>
        </dgm:presLayoutVars>
      </dgm:prSet>
      <dgm:spPr/>
    </dgm:pt>
    <dgm:pt modelId="{940A161C-78C5-4E74-BC83-9A4B4AEE2494}" type="pres">
      <dgm:prSet presAssocID="{E07FBAF8-535B-4C43-AC69-13A2D1A12716}" presName="rootComposite1" presStyleCnt="0"/>
      <dgm:spPr/>
    </dgm:pt>
    <dgm:pt modelId="{FA50F7FC-FC10-4E79-8709-FCE2B767EAD2}" type="pres">
      <dgm:prSet presAssocID="{E07FBAF8-535B-4C43-AC69-13A2D1A12716}" presName="rootText1" presStyleLbl="node0" presStyleIdx="0" presStyleCnt="2" custScaleY="257303">
        <dgm:presLayoutVars>
          <dgm:chPref val="3"/>
        </dgm:presLayoutVars>
      </dgm:prSet>
      <dgm:spPr/>
    </dgm:pt>
    <dgm:pt modelId="{F1B22880-1658-4FB1-8404-A686081994FD}" type="pres">
      <dgm:prSet presAssocID="{E07FBAF8-535B-4C43-AC69-13A2D1A12716}" presName="rootConnector1" presStyleLbl="node1" presStyleIdx="0" presStyleCnt="0"/>
      <dgm:spPr/>
    </dgm:pt>
    <dgm:pt modelId="{B1B2C0F2-199F-4003-A64A-8A078D2F1D1B}" type="pres">
      <dgm:prSet presAssocID="{E07FBAF8-535B-4C43-AC69-13A2D1A12716}" presName="hierChild2" presStyleCnt="0"/>
      <dgm:spPr/>
    </dgm:pt>
    <dgm:pt modelId="{34694AD6-1F6D-4B88-A568-F40FB0010C88}" type="pres">
      <dgm:prSet presAssocID="{E07FBAF8-535B-4C43-AC69-13A2D1A12716}" presName="hierChild3" presStyleCnt="0"/>
      <dgm:spPr/>
    </dgm:pt>
    <dgm:pt modelId="{644AFCE0-BF6B-4187-97B0-2C8E914EB628}" type="pres">
      <dgm:prSet presAssocID="{E48CF4D4-FA65-4D82-98E1-C8FF3FAE0580}" presName="hierRoot1" presStyleCnt="0">
        <dgm:presLayoutVars>
          <dgm:hierBranch val="init"/>
        </dgm:presLayoutVars>
      </dgm:prSet>
      <dgm:spPr/>
    </dgm:pt>
    <dgm:pt modelId="{28893673-E905-46B8-AED6-55D601657BC0}" type="pres">
      <dgm:prSet presAssocID="{E48CF4D4-FA65-4D82-98E1-C8FF3FAE0580}" presName="rootComposite1" presStyleCnt="0"/>
      <dgm:spPr/>
    </dgm:pt>
    <dgm:pt modelId="{89661B77-4CED-4276-BEC1-007B456CF5B7}" type="pres">
      <dgm:prSet presAssocID="{E48CF4D4-FA65-4D82-98E1-C8FF3FAE0580}" presName="rootText1" presStyleLbl="node0" presStyleIdx="1" presStyleCnt="2" custScaleY="253815" custLinFactNeighborY="872">
        <dgm:presLayoutVars>
          <dgm:chPref val="3"/>
        </dgm:presLayoutVars>
      </dgm:prSet>
      <dgm:spPr/>
    </dgm:pt>
    <dgm:pt modelId="{DAAF8DE8-412F-44E4-ADF4-A2B9D745AB39}" type="pres">
      <dgm:prSet presAssocID="{E48CF4D4-FA65-4D82-98E1-C8FF3FAE0580}" presName="rootConnector1" presStyleLbl="node1" presStyleIdx="0" presStyleCnt="0"/>
      <dgm:spPr/>
    </dgm:pt>
    <dgm:pt modelId="{01F64C57-EB66-4410-8182-844244A06193}" type="pres">
      <dgm:prSet presAssocID="{E48CF4D4-FA65-4D82-98E1-C8FF3FAE0580}" presName="hierChild2" presStyleCnt="0"/>
      <dgm:spPr/>
    </dgm:pt>
    <dgm:pt modelId="{AEC4FA10-C5A7-459C-B05F-DD578D1BC4CE}" type="pres">
      <dgm:prSet presAssocID="{E48CF4D4-FA65-4D82-98E1-C8FF3FAE0580}" presName="hierChild3" presStyleCnt="0"/>
      <dgm:spPr/>
    </dgm:pt>
  </dgm:ptLst>
  <dgm:cxnLst>
    <dgm:cxn modelId="{B95E5C58-0632-4ECA-B29C-292622E8B980}" type="presOf" srcId="{E48CF4D4-FA65-4D82-98E1-C8FF3FAE0580}" destId="{DAAF8DE8-412F-44E4-ADF4-A2B9D745AB39}" srcOrd="1" destOrd="0" presId="urn:microsoft.com/office/officeart/2005/8/layout/orgChart1"/>
    <dgm:cxn modelId="{DA93C865-F49E-4653-92D1-B4F50094E4CC}" srcId="{46D48538-6F8D-4B9B-AADC-A0D7143999D9}" destId="{E48CF4D4-FA65-4D82-98E1-C8FF3FAE0580}" srcOrd="1" destOrd="0" parTransId="{8749BE7C-59BD-4851-97F1-5C2873C4F5D6}" sibTransId="{A533A878-184B-4F7F-995A-6E97E83FBC0C}"/>
    <dgm:cxn modelId="{8438E12B-AED5-4CCF-9124-C7EAA5205252}" srcId="{46D48538-6F8D-4B9B-AADC-A0D7143999D9}" destId="{E07FBAF8-535B-4C43-AC69-13A2D1A12716}" srcOrd="0" destOrd="0" parTransId="{FB3304D0-48C5-4976-A007-751FE34BC19C}" sibTransId="{EF454B76-E504-4563-9D1A-4FA0AF321A55}"/>
    <dgm:cxn modelId="{5737B6FF-967E-4C72-98ED-FA88FAEDFBD3}" type="presOf" srcId="{E48CF4D4-FA65-4D82-98E1-C8FF3FAE0580}" destId="{89661B77-4CED-4276-BEC1-007B456CF5B7}" srcOrd="0" destOrd="0" presId="urn:microsoft.com/office/officeart/2005/8/layout/orgChart1"/>
    <dgm:cxn modelId="{A620BC58-2ED2-4A3D-8EA8-9AC2D07DC963}" type="presOf" srcId="{46D48538-6F8D-4B9B-AADC-A0D7143999D9}" destId="{61179AB7-0E41-4B4A-AF1E-F88CE513A4D2}" srcOrd="0" destOrd="0" presId="urn:microsoft.com/office/officeart/2005/8/layout/orgChart1"/>
    <dgm:cxn modelId="{8F5A3405-BF8E-483F-9FF2-2207B8AF6263}" type="presOf" srcId="{E07FBAF8-535B-4C43-AC69-13A2D1A12716}" destId="{F1B22880-1658-4FB1-8404-A686081994FD}" srcOrd="1" destOrd="0" presId="urn:microsoft.com/office/officeart/2005/8/layout/orgChart1"/>
    <dgm:cxn modelId="{AD000288-3887-4A77-B39A-0DD5A2460AA8}" type="presOf" srcId="{E07FBAF8-535B-4C43-AC69-13A2D1A12716}" destId="{FA50F7FC-FC10-4E79-8709-FCE2B767EAD2}" srcOrd="0" destOrd="0" presId="urn:microsoft.com/office/officeart/2005/8/layout/orgChart1"/>
    <dgm:cxn modelId="{E7BAB905-388E-4BA0-8D23-BB4D9418115D}" type="presParOf" srcId="{61179AB7-0E41-4B4A-AF1E-F88CE513A4D2}" destId="{08D74937-DD48-4896-A94B-A3AF5B544674}" srcOrd="0" destOrd="0" presId="urn:microsoft.com/office/officeart/2005/8/layout/orgChart1"/>
    <dgm:cxn modelId="{5E4EDB10-D75B-4FC2-B43D-5E232152BDD7}" type="presParOf" srcId="{08D74937-DD48-4896-A94B-A3AF5B544674}" destId="{940A161C-78C5-4E74-BC83-9A4B4AEE2494}" srcOrd="0" destOrd="0" presId="urn:microsoft.com/office/officeart/2005/8/layout/orgChart1"/>
    <dgm:cxn modelId="{8D93144A-E43C-4C81-8CDD-FACAC44651AF}" type="presParOf" srcId="{940A161C-78C5-4E74-BC83-9A4B4AEE2494}" destId="{FA50F7FC-FC10-4E79-8709-FCE2B767EAD2}" srcOrd="0" destOrd="0" presId="urn:microsoft.com/office/officeart/2005/8/layout/orgChart1"/>
    <dgm:cxn modelId="{6369F031-E584-4831-88E6-F10830E40848}" type="presParOf" srcId="{940A161C-78C5-4E74-BC83-9A4B4AEE2494}" destId="{F1B22880-1658-4FB1-8404-A686081994FD}" srcOrd="1" destOrd="0" presId="urn:microsoft.com/office/officeart/2005/8/layout/orgChart1"/>
    <dgm:cxn modelId="{13B53F22-3475-4466-A4A6-E4E4F30D8F19}" type="presParOf" srcId="{08D74937-DD48-4896-A94B-A3AF5B544674}" destId="{B1B2C0F2-199F-4003-A64A-8A078D2F1D1B}" srcOrd="1" destOrd="0" presId="urn:microsoft.com/office/officeart/2005/8/layout/orgChart1"/>
    <dgm:cxn modelId="{4953F0CD-F73B-4F98-94E7-64D5287CEB35}" type="presParOf" srcId="{08D74937-DD48-4896-A94B-A3AF5B544674}" destId="{34694AD6-1F6D-4B88-A568-F40FB0010C88}" srcOrd="2" destOrd="0" presId="urn:microsoft.com/office/officeart/2005/8/layout/orgChart1"/>
    <dgm:cxn modelId="{5593306B-F59C-4B9C-AA22-8D2AF9E6210A}" type="presParOf" srcId="{61179AB7-0E41-4B4A-AF1E-F88CE513A4D2}" destId="{644AFCE0-BF6B-4187-97B0-2C8E914EB628}" srcOrd="1" destOrd="0" presId="urn:microsoft.com/office/officeart/2005/8/layout/orgChart1"/>
    <dgm:cxn modelId="{25A9B531-7FFC-470E-8447-55F266FCD8FD}" type="presParOf" srcId="{644AFCE0-BF6B-4187-97B0-2C8E914EB628}" destId="{28893673-E905-46B8-AED6-55D601657BC0}" srcOrd="0" destOrd="0" presId="urn:microsoft.com/office/officeart/2005/8/layout/orgChart1"/>
    <dgm:cxn modelId="{EA040590-98D0-4D86-BA5A-B72CFD508FBF}" type="presParOf" srcId="{28893673-E905-46B8-AED6-55D601657BC0}" destId="{89661B77-4CED-4276-BEC1-007B456CF5B7}" srcOrd="0" destOrd="0" presId="urn:microsoft.com/office/officeart/2005/8/layout/orgChart1"/>
    <dgm:cxn modelId="{595E72E9-B166-466C-BE06-620D1D9A6844}" type="presParOf" srcId="{28893673-E905-46B8-AED6-55D601657BC0}" destId="{DAAF8DE8-412F-44E4-ADF4-A2B9D745AB39}" srcOrd="1" destOrd="0" presId="urn:microsoft.com/office/officeart/2005/8/layout/orgChart1"/>
    <dgm:cxn modelId="{1F258A41-DDB0-4A87-AD1E-14B42FC3998F}" type="presParOf" srcId="{644AFCE0-BF6B-4187-97B0-2C8E914EB628}" destId="{01F64C57-EB66-4410-8182-844244A06193}" srcOrd="1" destOrd="0" presId="urn:microsoft.com/office/officeart/2005/8/layout/orgChart1"/>
    <dgm:cxn modelId="{FF48F705-B26B-4E6C-83C7-A7D96C66F0B3}" type="presParOf" srcId="{644AFCE0-BF6B-4187-97B0-2C8E914EB628}" destId="{AEC4FA10-C5A7-459C-B05F-DD578D1BC4CE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28842CC7-AAB5-4656-8766-F419431320A2}" type="doc">
      <dgm:prSet loTypeId="urn:microsoft.com/office/officeart/2005/8/layout/default" loCatId="list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es-ES"/>
        </a:p>
      </dgm:t>
    </dgm:pt>
    <dgm:pt modelId="{43F2FEB2-86E7-4532-9946-C9696158CA95}">
      <dgm:prSet/>
      <dgm:spPr/>
      <dgm:t>
        <a:bodyPr/>
        <a:lstStyle/>
        <a:p>
          <a:pPr rtl="0"/>
          <a:r>
            <a:rPr lang="es-ES" dirty="0" smtClean="0"/>
            <a:t>1) Herramientas y metodologías innovadoras para comprender los sistemas alimentarios sostenibles que permitan una participación significativa en los procesos políticos </a:t>
          </a:r>
          <a:endParaRPr lang="es-ES" dirty="0"/>
        </a:p>
      </dgm:t>
    </dgm:pt>
    <dgm:pt modelId="{2C39C9D4-2D74-49D4-B4DF-2DDCD854735A}" type="parTrans" cxnId="{5F63D9D3-54F3-4A99-BEA8-70330FD64DB2}">
      <dgm:prSet/>
      <dgm:spPr/>
      <dgm:t>
        <a:bodyPr/>
        <a:lstStyle/>
        <a:p>
          <a:endParaRPr lang="es-ES"/>
        </a:p>
      </dgm:t>
    </dgm:pt>
    <dgm:pt modelId="{310981A4-8B13-4AC6-908D-6A7E71A242FA}" type="sibTrans" cxnId="{5F63D9D3-54F3-4A99-BEA8-70330FD64DB2}">
      <dgm:prSet/>
      <dgm:spPr/>
      <dgm:t>
        <a:bodyPr/>
        <a:lstStyle/>
        <a:p>
          <a:endParaRPr lang="es-ES"/>
        </a:p>
      </dgm:t>
    </dgm:pt>
    <dgm:pt modelId="{E13566B0-810B-4CD9-9B10-3D99B80C049C}">
      <dgm:prSet/>
      <dgm:spPr/>
      <dgm:t>
        <a:bodyPr/>
        <a:lstStyle/>
        <a:p>
          <a:pPr rtl="0"/>
          <a:r>
            <a:rPr lang="es-ES" dirty="0" smtClean="0"/>
            <a:t>2) Mayor alcance y participación de diversos actores de la sociedad civil </a:t>
          </a:r>
          <a:r>
            <a:rPr lang="es-ES" dirty="0" err="1" smtClean="0"/>
            <a:t>afectades</a:t>
          </a:r>
          <a:r>
            <a:rPr lang="es-ES" dirty="0" smtClean="0"/>
            <a:t> por la transformación de los sistemas </a:t>
          </a:r>
          <a:endParaRPr lang="es-ES" dirty="0"/>
        </a:p>
      </dgm:t>
    </dgm:pt>
    <dgm:pt modelId="{9B0E76B4-6AE9-428B-BD12-04C249943FFF}" type="parTrans" cxnId="{14DD5ED1-D8F5-4814-8B68-1B4E15A0C222}">
      <dgm:prSet/>
      <dgm:spPr/>
      <dgm:t>
        <a:bodyPr/>
        <a:lstStyle/>
        <a:p>
          <a:endParaRPr lang="es-ES"/>
        </a:p>
      </dgm:t>
    </dgm:pt>
    <dgm:pt modelId="{736AF42A-4822-49AF-AB68-EDD26A63EF46}" type="sibTrans" cxnId="{14DD5ED1-D8F5-4814-8B68-1B4E15A0C222}">
      <dgm:prSet/>
      <dgm:spPr/>
      <dgm:t>
        <a:bodyPr/>
        <a:lstStyle/>
        <a:p>
          <a:endParaRPr lang="es-ES"/>
        </a:p>
      </dgm:t>
    </dgm:pt>
    <dgm:pt modelId="{43B674E6-C4ED-4CEA-BE10-924F19CE47EB}">
      <dgm:prSet/>
      <dgm:spPr/>
      <dgm:t>
        <a:bodyPr/>
        <a:lstStyle/>
        <a:p>
          <a:pPr rtl="0"/>
          <a:r>
            <a:rPr lang="es-ES" dirty="0" smtClean="0"/>
            <a:t>3) Análisis de los marcos legales y espacios políticos a nivel de la UE para apoyar la transformación de los sistemas alimentarios</a:t>
          </a:r>
          <a:endParaRPr lang="es-ES" dirty="0"/>
        </a:p>
      </dgm:t>
    </dgm:pt>
    <dgm:pt modelId="{9C2B39CC-FAAA-4577-974A-5053B21B7290}" type="parTrans" cxnId="{E0994B4F-15AC-457B-8E90-FF4629048291}">
      <dgm:prSet/>
      <dgm:spPr/>
      <dgm:t>
        <a:bodyPr/>
        <a:lstStyle/>
        <a:p>
          <a:endParaRPr lang="es-ES"/>
        </a:p>
      </dgm:t>
    </dgm:pt>
    <dgm:pt modelId="{834D5D1A-BED9-4932-8D7B-4E8629EB3155}" type="sibTrans" cxnId="{E0994B4F-15AC-457B-8E90-FF4629048291}">
      <dgm:prSet/>
      <dgm:spPr/>
      <dgm:t>
        <a:bodyPr/>
        <a:lstStyle/>
        <a:p>
          <a:endParaRPr lang="es-ES"/>
        </a:p>
      </dgm:t>
    </dgm:pt>
    <dgm:pt modelId="{44BD6BC5-9E5D-4290-889E-57C68465CDDB}" type="pres">
      <dgm:prSet presAssocID="{28842CC7-AAB5-4656-8766-F419431320A2}" presName="diagram" presStyleCnt="0">
        <dgm:presLayoutVars>
          <dgm:dir/>
          <dgm:resizeHandles val="exact"/>
        </dgm:presLayoutVars>
      </dgm:prSet>
      <dgm:spPr/>
    </dgm:pt>
    <dgm:pt modelId="{6B07F435-FE91-4799-A5C9-0FFC81D827ED}" type="pres">
      <dgm:prSet presAssocID="{43F2FEB2-86E7-4532-9946-C9696158CA95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2BD53C19-5A13-4F06-AF1F-DD34FDB03543}" type="pres">
      <dgm:prSet presAssocID="{310981A4-8B13-4AC6-908D-6A7E71A242FA}" presName="sibTrans" presStyleCnt="0"/>
      <dgm:spPr/>
    </dgm:pt>
    <dgm:pt modelId="{530C5173-05E6-4891-BA26-EC5E0563350E}" type="pres">
      <dgm:prSet presAssocID="{E13566B0-810B-4CD9-9B10-3D99B80C049C}" presName="node" presStyleLbl="node1" presStyleIdx="1" presStyleCnt="3">
        <dgm:presLayoutVars>
          <dgm:bulletEnabled val="1"/>
        </dgm:presLayoutVars>
      </dgm:prSet>
      <dgm:spPr/>
    </dgm:pt>
    <dgm:pt modelId="{650C9EB2-38F4-47D2-916F-52CF125775E6}" type="pres">
      <dgm:prSet presAssocID="{736AF42A-4822-49AF-AB68-EDD26A63EF46}" presName="sibTrans" presStyleCnt="0"/>
      <dgm:spPr/>
    </dgm:pt>
    <dgm:pt modelId="{77A6C055-176F-4FD6-B2AB-B3FD01F14EB7}" type="pres">
      <dgm:prSet presAssocID="{43B674E6-C4ED-4CEA-BE10-924F19CE47EB}" presName="node" presStyleLbl="node1" presStyleIdx="2" presStyleCnt="3">
        <dgm:presLayoutVars>
          <dgm:bulletEnabled val="1"/>
        </dgm:presLayoutVars>
      </dgm:prSet>
      <dgm:spPr/>
    </dgm:pt>
  </dgm:ptLst>
  <dgm:cxnLst>
    <dgm:cxn modelId="{E0994B4F-15AC-457B-8E90-FF4629048291}" srcId="{28842CC7-AAB5-4656-8766-F419431320A2}" destId="{43B674E6-C4ED-4CEA-BE10-924F19CE47EB}" srcOrd="2" destOrd="0" parTransId="{9C2B39CC-FAAA-4577-974A-5053B21B7290}" sibTransId="{834D5D1A-BED9-4932-8D7B-4E8629EB3155}"/>
    <dgm:cxn modelId="{5700F1B6-7140-400E-B9FE-8A4C35840E61}" type="presOf" srcId="{43B674E6-C4ED-4CEA-BE10-924F19CE47EB}" destId="{77A6C055-176F-4FD6-B2AB-B3FD01F14EB7}" srcOrd="0" destOrd="0" presId="urn:microsoft.com/office/officeart/2005/8/layout/default"/>
    <dgm:cxn modelId="{4F6418C0-7459-4024-B282-B79DF2A3F446}" type="presOf" srcId="{E13566B0-810B-4CD9-9B10-3D99B80C049C}" destId="{530C5173-05E6-4891-BA26-EC5E0563350E}" srcOrd="0" destOrd="0" presId="urn:microsoft.com/office/officeart/2005/8/layout/default"/>
    <dgm:cxn modelId="{5F63D9D3-54F3-4A99-BEA8-70330FD64DB2}" srcId="{28842CC7-AAB5-4656-8766-F419431320A2}" destId="{43F2FEB2-86E7-4532-9946-C9696158CA95}" srcOrd="0" destOrd="0" parTransId="{2C39C9D4-2D74-49D4-B4DF-2DDCD854735A}" sibTransId="{310981A4-8B13-4AC6-908D-6A7E71A242FA}"/>
    <dgm:cxn modelId="{14DD5ED1-D8F5-4814-8B68-1B4E15A0C222}" srcId="{28842CC7-AAB5-4656-8766-F419431320A2}" destId="{E13566B0-810B-4CD9-9B10-3D99B80C049C}" srcOrd="1" destOrd="0" parTransId="{9B0E76B4-6AE9-428B-BD12-04C249943FFF}" sibTransId="{736AF42A-4822-49AF-AB68-EDD26A63EF46}"/>
    <dgm:cxn modelId="{2EFE00E7-0F20-426E-B8F9-5748C24CC718}" type="presOf" srcId="{43F2FEB2-86E7-4532-9946-C9696158CA95}" destId="{6B07F435-FE91-4799-A5C9-0FFC81D827ED}" srcOrd="0" destOrd="0" presId="urn:microsoft.com/office/officeart/2005/8/layout/default"/>
    <dgm:cxn modelId="{8326EDDD-811B-43C5-9E46-2BCB9532C58F}" type="presOf" srcId="{28842CC7-AAB5-4656-8766-F419431320A2}" destId="{44BD6BC5-9E5D-4290-889E-57C68465CDDB}" srcOrd="0" destOrd="0" presId="urn:microsoft.com/office/officeart/2005/8/layout/default"/>
    <dgm:cxn modelId="{489FEEBC-7C5F-412E-84FA-DA805E97D474}" type="presParOf" srcId="{44BD6BC5-9E5D-4290-889E-57C68465CDDB}" destId="{6B07F435-FE91-4799-A5C9-0FFC81D827ED}" srcOrd="0" destOrd="0" presId="urn:microsoft.com/office/officeart/2005/8/layout/default"/>
    <dgm:cxn modelId="{D990EC6E-7969-403D-B1A2-178E9F84F26F}" type="presParOf" srcId="{44BD6BC5-9E5D-4290-889E-57C68465CDDB}" destId="{2BD53C19-5A13-4F06-AF1F-DD34FDB03543}" srcOrd="1" destOrd="0" presId="urn:microsoft.com/office/officeart/2005/8/layout/default"/>
    <dgm:cxn modelId="{690B5DC5-9C31-4FB2-9209-C413E574A4C6}" type="presParOf" srcId="{44BD6BC5-9E5D-4290-889E-57C68465CDDB}" destId="{530C5173-05E6-4891-BA26-EC5E0563350E}" srcOrd="2" destOrd="0" presId="urn:microsoft.com/office/officeart/2005/8/layout/default"/>
    <dgm:cxn modelId="{C62E32B4-EB2F-473F-B99E-CFAAEA3D7851}" type="presParOf" srcId="{44BD6BC5-9E5D-4290-889E-57C68465CDDB}" destId="{650C9EB2-38F4-47D2-916F-52CF125775E6}" srcOrd="3" destOrd="0" presId="urn:microsoft.com/office/officeart/2005/8/layout/default"/>
    <dgm:cxn modelId="{A354BE66-B391-4F61-B0F7-8396178AE339}" type="presParOf" srcId="{44BD6BC5-9E5D-4290-889E-57C68465CDDB}" destId="{77A6C055-176F-4FD6-B2AB-B3FD01F14EB7}" srcOrd="4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DE7F94A-5178-4BD6-AE2A-D6191720A697}">
      <dsp:nvSpPr>
        <dsp:cNvPr id="0" name=""/>
        <dsp:cNvSpPr/>
      </dsp:nvSpPr>
      <dsp:spPr>
        <a:xfrm>
          <a:off x="0" y="0"/>
          <a:ext cx="2412459" cy="369330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500" b="1" kern="1200" dirty="0" smtClean="0"/>
            <a:t>OBJECTIVOS</a:t>
          </a:r>
          <a:endParaRPr lang="es-ES" sz="1500" b="1" kern="1200" dirty="0"/>
        </a:p>
      </dsp:txBody>
      <dsp:txXfrm>
        <a:off x="18029" y="18029"/>
        <a:ext cx="2376401" cy="333272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6A088A5-63CA-4C1F-A583-EADD495E982C}">
      <dsp:nvSpPr>
        <dsp:cNvPr id="0" name=""/>
        <dsp:cNvSpPr/>
      </dsp:nvSpPr>
      <dsp:spPr>
        <a:xfrm>
          <a:off x="326849" y="0"/>
          <a:ext cx="3704294" cy="1885251"/>
        </a:xfrm>
        <a:prstGeom prst="rightArrow">
          <a:avLst/>
        </a:prstGeom>
        <a:solidFill>
          <a:schemeClr val="accent3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E0D4F1A-7DED-4E91-BF8C-5FCEFC365087}">
      <dsp:nvSpPr>
        <dsp:cNvPr id="0" name=""/>
        <dsp:cNvSpPr/>
      </dsp:nvSpPr>
      <dsp:spPr>
        <a:xfrm>
          <a:off x="4681" y="565575"/>
          <a:ext cx="1402729" cy="754100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300" kern="1200" smtClean="0"/>
            <a:t>Aprendizaje</a:t>
          </a:r>
          <a:endParaRPr lang="es-ES" sz="1300" kern="1200"/>
        </a:p>
      </dsp:txBody>
      <dsp:txXfrm>
        <a:off x="41493" y="602387"/>
        <a:ext cx="1329105" cy="680476"/>
      </dsp:txXfrm>
    </dsp:sp>
    <dsp:sp modelId="{D0117D55-A8AE-43CB-A5E1-66A6D33380ED}">
      <dsp:nvSpPr>
        <dsp:cNvPr id="0" name=""/>
        <dsp:cNvSpPr/>
      </dsp:nvSpPr>
      <dsp:spPr>
        <a:xfrm>
          <a:off x="1477632" y="565575"/>
          <a:ext cx="1402729" cy="754100"/>
        </a:xfrm>
        <a:prstGeom prst="roundRect">
          <a:avLst/>
        </a:prstGeom>
        <a:solidFill>
          <a:schemeClr val="accent3">
            <a:hueOff val="937057"/>
            <a:satOff val="0"/>
            <a:lumOff val="-500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300" kern="1200" smtClean="0"/>
            <a:t>Empoderamiento</a:t>
          </a:r>
          <a:endParaRPr lang="es-ES" sz="1300" kern="1200"/>
        </a:p>
      </dsp:txBody>
      <dsp:txXfrm>
        <a:off x="1514444" y="602387"/>
        <a:ext cx="1329105" cy="680476"/>
      </dsp:txXfrm>
    </dsp:sp>
    <dsp:sp modelId="{672B5AFC-EFAA-441F-B5D5-667D475AA1D5}">
      <dsp:nvSpPr>
        <dsp:cNvPr id="0" name=""/>
        <dsp:cNvSpPr/>
      </dsp:nvSpPr>
      <dsp:spPr>
        <a:xfrm>
          <a:off x="2950583" y="565575"/>
          <a:ext cx="1402729" cy="754100"/>
        </a:xfrm>
        <a:prstGeom prst="roundRect">
          <a:avLst/>
        </a:prstGeom>
        <a:solidFill>
          <a:schemeClr val="accent3">
            <a:hueOff val="1874113"/>
            <a:satOff val="0"/>
            <a:lumOff val="-1000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300" kern="1200" smtClean="0"/>
            <a:t>Conexión</a:t>
          </a:r>
          <a:endParaRPr lang="es-ES" sz="1300" kern="1200"/>
        </a:p>
      </dsp:txBody>
      <dsp:txXfrm>
        <a:off x="2987395" y="602387"/>
        <a:ext cx="1329105" cy="680476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C862174-4BA7-4D7C-A03D-9D47EA4247D4}">
      <dsp:nvSpPr>
        <dsp:cNvPr id="0" name=""/>
        <dsp:cNvSpPr/>
      </dsp:nvSpPr>
      <dsp:spPr>
        <a:xfrm>
          <a:off x="361652" y="1728"/>
          <a:ext cx="3216397" cy="3216397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l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000" kern="1200" smtClean="0"/>
            <a:t>Entidades agrupadas:</a:t>
          </a:r>
          <a:endParaRPr lang="es-ES" sz="2000" kern="1200"/>
        </a:p>
        <a:p>
          <a:pPr marL="171450" lvl="1" indent="-171450" algn="ctr" defTabSz="7112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600" kern="1200" dirty="0" smtClean="0"/>
            <a:t>FIAN International </a:t>
          </a:r>
          <a:endParaRPr lang="es-ES" sz="1600" kern="1200" dirty="0"/>
        </a:p>
        <a:p>
          <a:pPr marL="171450" lvl="1" indent="-171450" algn="ctr" defTabSz="7112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600" kern="1200" dirty="0" smtClean="0"/>
            <a:t>FIAN Portugal </a:t>
          </a:r>
          <a:endParaRPr lang="es-ES" sz="1600" kern="1200" dirty="0"/>
        </a:p>
        <a:p>
          <a:pPr marL="171450" lvl="1" indent="-171450" algn="ctr" defTabSz="7112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600" kern="1200" dirty="0" smtClean="0"/>
            <a:t>FIAN </a:t>
          </a:r>
          <a:r>
            <a:rPr lang="es-ES" sz="1600" kern="1200" dirty="0" err="1" smtClean="0"/>
            <a:t>Belgium</a:t>
          </a:r>
          <a:r>
            <a:rPr lang="es-ES" sz="1600" kern="1200" dirty="0" smtClean="0"/>
            <a:t> </a:t>
          </a:r>
          <a:endParaRPr lang="es-ES" sz="1600" kern="1200" dirty="0"/>
        </a:p>
        <a:p>
          <a:pPr marL="171450" lvl="1" indent="-171450" algn="ctr" defTabSz="7112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600" kern="1200" dirty="0" smtClean="0"/>
            <a:t>FIAN Austria </a:t>
          </a:r>
          <a:endParaRPr lang="es-ES" sz="1600" kern="1200" dirty="0"/>
        </a:p>
        <a:p>
          <a:pPr marL="171450" lvl="1" indent="-171450" algn="ctr" defTabSz="7112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600" kern="1200" dirty="0" smtClean="0"/>
            <a:t>FIAN </a:t>
          </a:r>
          <a:r>
            <a:rPr lang="es-ES" sz="1600" kern="1200" dirty="0" err="1" smtClean="0"/>
            <a:t>Sweden</a:t>
          </a:r>
          <a:r>
            <a:rPr lang="es-ES" sz="1600" kern="1200" dirty="0" smtClean="0"/>
            <a:t> </a:t>
          </a:r>
          <a:endParaRPr lang="es-ES" sz="1600" kern="1200" dirty="0"/>
        </a:p>
        <a:p>
          <a:pPr marL="171450" lvl="1" indent="-171450" algn="ctr" defTabSz="7112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600" kern="1200" dirty="0" err="1" smtClean="0"/>
            <a:t>Obervatori</a:t>
          </a:r>
          <a:r>
            <a:rPr lang="es-ES" sz="1600" kern="1200" dirty="0" smtClean="0"/>
            <a:t> DESC</a:t>
          </a:r>
          <a:endParaRPr lang="es-ES" sz="1600" kern="1200" dirty="0"/>
        </a:p>
      </dsp:txBody>
      <dsp:txXfrm>
        <a:off x="832682" y="472758"/>
        <a:ext cx="2274337" cy="2274337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A50F7FC-FC10-4E79-8709-FCE2B767EAD2}">
      <dsp:nvSpPr>
        <dsp:cNvPr id="0" name=""/>
        <dsp:cNvSpPr/>
      </dsp:nvSpPr>
      <dsp:spPr>
        <a:xfrm>
          <a:off x="1189" y="136190"/>
          <a:ext cx="2230563" cy="2869653"/>
        </a:xfrm>
        <a:prstGeom prst="rect">
          <a:avLst/>
        </a:prstGeom>
        <a:solidFill>
          <a:schemeClr val="accent4">
            <a:alpha val="8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1600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3600" kern="1200" dirty="0" smtClean="0"/>
            <a:t>1</a:t>
          </a:r>
        </a:p>
        <a:p>
          <a:pPr lvl="0" algn="ctr" defTabSz="1600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600" kern="1200" dirty="0" smtClean="0"/>
            <a:t>Cartografía de sistemas alimentarios locales sostenibles  desde la perspectiva de derechos humanos </a:t>
          </a:r>
          <a:endParaRPr lang="es-ES" sz="1600" kern="1200" dirty="0"/>
        </a:p>
      </dsp:txBody>
      <dsp:txXfrm>
        <a:off x="1189" y="136190"/>
        <a:ext cx="2230563" cy="2869653"/>
      </dsp:txXfrm>
    </dsp:sp>
    <dsp:sp modelId="{89661B77-4CED-4276-BEC1-007B456CF5B7}">
      <dsp:nvSpPr>
        <dsp:cNvPr id="0" name=""/>
        <dsp:cNvSpPr/>
      </dsp:nvSpPr>
      <dsp:spPr>
        <a:xfrm>
          <a:off x="2700170" y="145915"/>
          <a:ext cx="2230563" cy="2830752"/>
        </a:xfrm>
        <a:prstGeom prst="rect">
          <a:avLst/>
        </a:prstGeom>
        <a:solidFill>
          <a:schemeClr val="accent4">
            <a:alpha val="8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1600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3600" kern="1200" dirty="0" smtClean="0"/>
            <a:t>2</a:t>
          </a:r>
        </a:p>
        <a:p>
          <a:pPr lvl="0" algn="ctr" defTabSz="1600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400" kern="1200" dirty="0" smtClean="0"/>
            <a:t>Caja de herramientas para apoyar capacidad participativa para la elaboración de políticas públicas para sistemas alimentarios sostenibles</a:t>
          </a:r>
          <a:endParaRPr lang="es-ES" sz="1400" kern="1200" dirty="0"/>
        </a:p>
      </dsp:txBody>
      <dsp:txXfrm>
        <a:off x="2700170" y="145915"/>
        <a:ext cx="2230563" cy="2830752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B07F435-FE91-4799-A5C9-0FFC81D827ED}">
      <dsp:nvSpPr>
        <dsp:cNvPr id="0" name=""/>
        <dsp:cNvSpPr/>
      </dsp:nvSpPr>
      <dsp:spPr>
        <a:xfrm>
          <a:off x="76450" y="978"/>
          <a:ext cx="2200280" cy="1320168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1) Herramientas y metodologías innovadoras para comprender los sistemas alimentarios sostenibles que permitan una participación significativa en los procesos políticos </a:t>
          </a:r>
          <a:endParaRPr lang="es-ES" sz="1200" kern="1200" dirty="0"/>
        </a:p>
      </dsp:txBody>
      <dsp:txXfrm>
        <a:off x="76450" y="978"/>
        <a:ext cx="2200280" cy="1320168"/>
      </dsp:txXfrm>
    </dsp:sp>
    <dsp:sp modelId="{530C5173-05E6-4891-BA26-EC5E0563350E}">
      <dsp:nvSpPr>
        <dsp:cNvPr id="0" name=""/>
        <dsp:cNvSpPr/>
      </dsp:nvSpPr>
      <dsp:spPr>
        <a:xfrm>
          <a:off x="2496759" y="978"/>
          <a:ext cx="2200280" cy="1320168"/>
        </a:xfrm>
        <a:prstGeom prst="rect">
          <a:avLst/>
        </a:prstGeom>
        <a:solidFill>
          <a:schemeClr val="accent3">
            <a:hueOff val="937057"/>
            <a:satOff val="0"/>
            <a:lumOff val="-500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2) Mayor alcance y participación de diversos actores de la sociedad civil </a:t>
          </a:r>
          <a:r>
            <a:rPr lang="es-ES" sz="1200" kern="1200" dirty="0" err="1" smtClean="0"/>
            <a:t>afectades</a:t>
          </a:r>
          <a:r>
            <a:rPr lang="es-ES" sz="1200" kern="1200" dirty="0" smtClean="0"/>
            <a:t> por la transformación de los sistemas </a:t>
          </a:r>
          <a:endParaRPr lang="es-ES" sz="1200" kern="1200" dirty="0"/>
        </a:p>
      </dsp:txBody>
      <dsp:txXfrm>
        <a:off x="2496759" y="978"/>
        <a:ext cx="2200280" cy="1320168"/>
      </dsp:txXfrm>
    </dsp:sp>
    <dsp:sp modelId="{77A6C055-176F-4FD6-B2AB-B3FD01F14EB7}">
      <dsp:nvSpPr>
        <dsp:cNvPr id="0" name=""/>
        <dsp:cNvSpPr/>
      </dsp:nvSpPr>
      <dsp:spPr>
        <a:xfrm>
          <a:off x="1286604" y="1541175"/>
          <a:ext cx="2200280" cy="1320168"/>
        </a:xfrm>
        <a:prstGeom prst="rect">
          <a:avLst/>
        </a:prstGeom>
        <a:solidFill>
          <a:schemeClr val="accent3">
            <a:hueOff val="1874113"/>
            <a:satOff val="0"/>
            <a:lumOff val="-1000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3) Análisis de los marcos legales y espacios políticos a nivel de la UE para apoyar la transformación de los sistemas alimentarios</a:t>
          </a:r>
          <a:endParaRPr lang="es-ES" sz="1200" kern="1200" dirty="0"/>
        </a:p>
      </dsp:txBody>
      <dsp:txXfrm>
        <a:off x="1286604" y="1541175"/>
        <a:ext cx="2200280" cy="132016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cycle2">
  <dgm:title val=""/>
  <dgm:desc val=""/>
  <dgm:catLst>
    <dgm:cat type="cycle" pri="1000"/>
    <dgm:cat type="convert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op="equ" fact="0.25"/>
      <dgm:constr type="sibSp" refType="w" refFor="ch" refPtType="node" fact="0.5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sibTransForEach" axis="followSib" ptType="sibTrans" hideLastTrans="0" cnt="1">
            <dgm:layoutNode name="sibTrans">
              <dgm:choose name="Name11">
                <dgm:if name="Name12" axis="par ch" ptType="doc node" func="cnt" op="lt" val="3">
                  <dgm:alg type="conn">
                    <dgm:param type="begPts" val="radial"/>
                    <dgm:param type="endPts" val="radial"/>
                  </dgm:alg>
                </dgm:if>
                <dgm:else name="Name13">
                  <dgm:alg type="conn">
                    <dgm:param type="begPts" val="auto"/>
                    <dgm:param type="endPts" val="auto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1.35"/>
                <dgm:constr type="connDist"/>
                <dgm:constr type="w" for="ch" refType="connDist" fact="0.45"/>
                <dgm:constr type="h" for="ch" refType="h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14"/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51665B-C24A-4702-B522-6A4334602E03}" type="datetimeFigureOut">
              <a:rPr lang="en-US" smtClean="0"/>
              <a:t>9/13/2023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D889E0-CAB2-4699-909D-B9A88D47ACBE}" type="slidenum">
              <a:rPr lang="en-US" smtClean="0"/>
              <a:t>‹Nº›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284163" y="444728"/>
            <a:ext cx="8574087" cy="1468437"/>
          </a:xfrm>
          <a:prstGeom prst="rect">
            <a:avLst/>
          </a:prstGeom>
          <a:solidFill>
            <a:schemeClr val="tx1">
              <a:lumMod val="85000"/>
              <a:lumOff val="15000"/>
              <a:alpha val="85000"/>
            </a:schemeClr>
          </a:solidFill>
        </p:spPr>
        <p:txBody>
          <a:bodyPr vert="horz" lIns="91440" tIns="45720" rIns="182880" bIns="365760" rtlCol="0" anchor="b" anchorCtr="0">
            <a:normAutofit/>
          </a:bodyPr>
          <a:lstStyle/>
          <a:p>
            <a:pPr algn="l" defTabSz="914400" rtl="0" eaLnBrk="1" latinLnBrk="0" hangingPunct="1">
              <a:spcBef>
                <a:spcPct val="0"/>
              </a:spcBef>
              <a:buNone/>
            </a:pPr>
            <a:endParaRPr sz="4200" kern="120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  <p:grpSp>
        <p:nvGrpSpPr>
          <p:cNvPr id="8" name="Group 16"/>
          <p:cNvGrpSpPr/>
          <p:nvPr/>
        </p:nvGrpSpPr>
        <p:grpSpPr>
          <a:xfrm>
            <a:off x="284163" y="1906542"/>
            <a:ext cx="8576373" cy="137411"/>
            <a:chOff x="284163" y="1759424"/>
            <a:chExt cx="8576373" cy="137411"/>
          </a:xfrm>
        </p:grpSpPr>
        <p:sp>
          <p:nvSpPr>
            <p:cNvPr id="9" name="Rectangle 8"/>
            <p:cNvSpPr/>
            <p:nvPr/>
          </p:nvSpPr>
          <p:spPr>
            <a:xfrm>
              <a:off x="284163" y="1759424"/>
              <a:ext cx="2743200" cy="137411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0" name="Rectangle 9"/>
            <p:cNvSpPr/>
            <p:nvPr/>
          </p:nvSpPr>
          <p:spPr>
            <a:xfrm>
              <a:off x="3026392" y="1759424"/>
              <a:ext cx="1600200" cy="137411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4626864" y="1759424"/>
              <a:ext cx="4233672" cy="137411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8230889" y="444728"/>
            <a:ext cx="58702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sz="3600">
                <a:solidFill>
                  <a:schemeClr val="bg1"/>
                </a:solidFill>
                <a:sym typeface="Wingdings"/>
              </a:rPr>
              <a:t></a:t>
            </a:r>
            <a:endParaRPr sz="3600">
              <a:solidFill>
                <a:schemeClr val="bg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21341" y="449005"/>
            <a:ext cx="7808976" cy="1088136"/>
          </a:xfrm>
          <a:noFill/>
        </p:spPr>
        <p:txBody>
          <a:bodyPr vert="horz" lIns="91440" tIns="45720" rIns="91440" bIns="45720" rtlCol="0" anchor="b" anchorCtr="0">
            <a:normAutofit/>
          </a:bodyPr>
          <a:lstStyle>
            <a:lvl1pPr marL="0" algn="l" defTabSz="914400" rtl="0" eaLnBrk="1" latinLnBrk="0" hangingPunct="1">
              <a:lnSpc>
                <a:spcPts val="4600"/>
              </a:lnSpc>
              <a:spcBef>
                <a:spcPct val="0"/>
              </a:spcBef>
              <a:buNone/>
              <a:defRPr sz="42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_tradnl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6205" y="1532427"/>
            <a:ext cx="7754112" cy="484632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Clr>
                <a:schemeClr val="bg1">
                  <a:lumMod val="65000"/>
                </a:schemeClr>
              </a:buClr>
              <a:buSzPct val="90000"/>
              <a:buFont typeface="Wingdings" pitchFamily="2" charset="2"/>
              <a:buNone/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_tradnl" smtClean="0"/>
              <a:t>Click to edit Master subtitle style</a:t>
            </a:r>
            <a:endParaRPr dirty="0"/>
          </a:p>
        </p:txBody>
      </p:sp>
      <p:sp>
        <p:nvSpPr>
          <p:cNvPr id="13" name="Rectangle 12"/>
          <p:cNvSpPr/>
          <p:nvPr/>
        </p:nvSpPr>
        <p:spPr>
          <a:xfrm>
            <a:off x="284163" y="6227064"/>
            <a:ext cx="8574087" cy="173736"/>
          </a:xfrm>
          <a:prstGeom prst="rect">
            <a:avLst/>
          </a:prstGeom>
          <a:solidFill>
            <a:schemeClr val="tx1">
              <a:lumMod val="85000"/>
              <a:lumOff val="1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8941" y="1298762"/>
            <a:ext cx="4069080" cy="1162050"/>
          </a:xfrm>
          <a:noFill/>
        </p:spPr>
        <p:txBody>
          <a:bodyPr anchor="b">
            <a:noAutofit/>
          </a:bodyPr>
          <a:lstStyle>
            <a:lvl1pPr algn="ctr">
              <a:defRPr sz="3200" b="1">
                <a:solidFill>
                  <a:schemeClr val="accent2"/>
                </a:solidFill>
              </a:defRPr>
            </a:lvl1pPr>
          </a:lstStyle>
          <a:p>
            <a:r>
              <a:rPr lang="es-ES_tradnl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3567" y="914400"/>
            <a:ext cx="4069080" cy="5211763"/>
          </a:xfrm>
        </p:spPr>
        <p:txBody>
          <a:bodyPr>
            <a:normAutofit/>
          </a:bodyPr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_tradnl" smtClean="0"/>
              <a:t>Click to edit Master text styles</a:t>
            </a:r>
          </a:p>
          <a:p>
            <a:pPr lvl="1"/>
            <a:r>
              <a:rPr lang="es-ES_tradnl" smtClean="0"/>
              <a:t>Second level</a:t>
            </a:r>
          </a:p>
          <a:p>
            <a:pPr lvl="2"/>
            <a:r>
              <a:rPr lang="es-ES_tradnl" smtClean="0"/>
              <a:t>Third level</a:t>
            </a:r>
          </a:p>
          <a:p>
            <a:pPr lvl="3"/>
            <a:r>
              <a:rPr lang="es-ES_tradnl" smtClean="0"/>
              <a:t>Fourth level</a:t>
            </a:r>
          </a:p>
          <a:p>
            <a:pPr lvl="4"/>
            <a:r>
              <a:rPr lang="es-ES_tradnl" smtClean="0"/>
              <a:t>Fifth level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68941" y="2456329"/>
            <a:ext cx="4069080" cy="3182472"/>
          </a:xfrm>
        </p:spPr>
        <p:txBody>
          <a:bodyPr>
            <a:normAutofit/>
          </a:bodyPr>
          <a:lstStyle>
            <a:lvl1pPr marL="0" indent="0" algn="ctr">
              <a:spcBef>
                <a:spcPts val="600"/>
              </a:spcBef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_tradnl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51665B-C24A-4702-B522-6A4334602E03}" type="datetimeFigureOut">
              <a:rPr lang="en-US" smtClean="0"/>
              <a:t>9/13/2023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D889E0-CAB2-4699-909D-B9A88D47ACBE}" type="slidenum">
              <a:rPr lang="en-US" smtClean="0"/>
              <a:t>‹Nº›</a:t>
            </a:fld>
            <a:endParaRPr lang="en-US"/>
          </a:p>
        </p:txBody>
      </p:sp>
      <p:grpSp>
        <p:nvGrpSpPr>
          <p:cNvPr id="8" name="Group 7"/>
          <p:cNvGrpSpPr/>
          <p:nvPr/>
        </p:nvGrpSpPr>
        <p:grpSpPr>
          <a:xfrm>
            <a:off x="284163" y="452718"/>
            <a:ext cx="8576373" cy="137411"/>
            <a:chOff x="284163" y="1577847"/>
            <a:chExt cx="8576373" cy="137411"/>
          </a:xfrm>
        </p:grpSpPr>
        <p:sp>
          <p:nvSpPr>
            <p:cNvPr id="9" name="Rectangle 8"/>
            <p:cNvSpPr/>
            <p:nvPr/>
          </p:nvSpPr>
          <p:spPr>
            <a:xfrm>
              <a:off x="284163" y="1577847"/>
              <a:ext cx="1600200" cy="137411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885174" y="1577847"/>
              <a:ext cx="2743200" cy="137411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4626864" y="1577847"/>
              <a:ext cx="4233672" cy="137411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284163" y="4801575"/>
            <a:ext cx="8574087" cy="1468437"/>
          </a:xfrm>
          <a:prstGeom prst="rect">
            <a:avLst/>
          </a:prstGeom>
          <a:solidFill>
            <a:schemeClr val="tx1">
              <a:lumMod val="85000"/>
              <a:lumOff val="15000"/>
              <a:alpha val="85000"/>
            </a:schemeClr>
          </a:solidFill>
        </p:spPr>
        <p:txBody>
          <a:bodyPr vert="horz" lIns="91440" tIns="45720" rIns="182880" bIns="365760" rtlCol="0" anchor="b" anchorCtr="0">
            <a:normAutofit/>
          </a:bodyPr>
          <a:lstStyle/>
          <a:p>
            <a:pPr algn="l" defTabSz="914400" rtl="0" eaLnBrk="1" latinLnBrk="0" hangingPunct="1">
              <a:spcBef>
                <a:spcPct val="0"/>
              </a:spcBef>
              <a:buNone/>
            </a:pPr>
            <a:endParaRPr sz="4200" kern="120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284163" y="6263389"/>
            <a:ext cx="8576373" cy="137411"/>
            <a:chOff x="284163" y="1759424"/>
            <a:chExt cx="8576373" cy="137411"/>
          </a:xfrm>
        </p:grpSpPr>
        <p:sp>
          <p:nvSpPr>
            <p:cNvPr id="10" name="Rectangle 9"/>
            <p:cNvSpPr/>
            <p:nvPr/>
          </p:nvSpPr>
          <p:spPr>
            <a:xfrm>
              <a:off x="284163" y="1759424"/>
              <a:ext cx="2743200" cy="137411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3026392" y="1759424"/>
              <a:ext cx="1600200" cy="137411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2" name="Rectangle 11"/>
            <p:cNvSpPr/>
            <p:nvPr/>
          </p:nvSpPr>
          <p:spPr>
            <a:xfrm>
              <a:off x="4626864" y="1759424"/>
              <a:ext cx="4233672" cy="137411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3071" y="4800600"/>
            <a:ext cx="8360242" cy="566738"/>
          </a:xfrm>
          <a:noFill/>
        </p:spPr>
        <p:txBody>
          <a:bodyPr vert="horz" lIns="91440" tIns="45720" rIns="91440" bIns="45720" rtlCol="0" anchor="b" anchorCtr="0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800" b="0" i="0" kern="1200" cap="none" baseline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_tradnl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84163" y="457199"/>
            <a:ext cx="8577072" cy="4352544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_tradnl" smtClean="0"/>
              <a:t>Drag picture to placeholder or click icon to add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19099" y="5367338"/>
            <a:ext cx="8304213" cy="804862"/>
          </a:xfrm>
        </p:spPr>
        <p:txBody>
          <a:bodyPr/>
          <a:lstStyle>
            <a:lvl1pPr marL="0" indent="0">
              <a:spcBef>
                <a:spcPts val="0"/>
              </a:spcBef>
              <a:buNone/>
              <a:defRPr sz="1400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_tradnl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51665B-C24A-4702-B522-6A4334602E03}" type="datetimeFigureOut">
              <a:rPr lang="en-US" smtClean="0"/>
              <a:t>9/13/2023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D889E0-CAB2-4699-909D-B9A88D47ACBE}" type="slidenum">
              <a:rPr lang="en-US" smtClean="0"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, Alt.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8"/>
          <p:cNvGrpSpPr/>
          <p:nvPr/>
        </p:nvGrpSpPr>
        <p:grpSpPr>
          <a:xfrm>
            <a:off x="284163" y="4280647"/>
            <a:ext cx="8576373" cy="137411"/>
            <a:chOff x="284163" y="1759424"/>
            <a:chExt cx="8576373" cy="137411"/>
          </a:xfrm>
        </p:grpSpPr>
        <p:sp>
          <p:nvSpPr>
            <p:cNvPr id="10" name="Rectangle 9"/>
            <p:cNvSpPr/>
            <p:nvPr/>
          </p:nvSpPr>
          <p:spPr>
            <a:xfrm>
              <a:off x="284163" y="1759424"/>
              <a:ext cx="2743200" cy="137411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3026392" y="1759424"/>
              <a:ext cx="1600200" cy="137411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2" name="Rectangle 11"/>
            <p:cNvSpPr/>
            <p:nvPr/>
          </p:nvSpPr>
          <p:spPr>
            <a:xfrm>
              <a:off x="4626864" y="1759424"/>
              <a:ext cx="4233672" cy="137411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3071" y="4778189"/>
            <a:ext cx="8360242" cy="566738"/>
          </a:xfrm>
          <a:noFill/>
        </p:spPr>
        <p:txBody>
          <a:bodyPr anchor="b">
            <a:normAutofit/>
          </a:bodyPr>
          <a:lstStyle>
            <a:lvl1pPr algn="l">
              <a:defRPr sz="2800" b="0">
                <a:solidFill>
                  <a:schemeClr val="accent2"/>
                </a:solidFill>
              </a:defRPr>
            </a:lvl1pPr>
          </a:lstStyle>
          <a:p>
            <a:r>
              <a:rPr lang="es-ES_tradnl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84163" y="457200"/>
            <a:ext cx="8577072" cy="3822192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_tradnl" smtClean="0"/>
              <a:t>Drag picture to placeholder or click icon to add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19099" y="5344927"/>
            <a:ext cx="8304213" cy="804862"/>
          </a:xfrm>
          <a:noFill/>
        </p:spPr>
        <p:txBody>
          <a:bodyPr/>
          <a:lstStyle>
            <a:lvl1pPr marL="0" indent="0">
              <a:spcBef>
                <a:spcPts val="0"/>
              </a:spcBef>
              <a:buNone/>
              <a:defRPr sz="14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_tradnl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51665B-C24A-4702-B522-6A4334602E03}" type="datetimeFigureOut">
              <a:rPr lang="en-US" smtClean="0"/>
              <a:t>9/13/2023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D889E0-CAB2-4699-909D-B9A88D47ACBE}" type="slidenum">
              <a:rPr lang="en-US" smtClean="0"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, Picture,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57600" y="914400"/>
            <a:ext cx="5195047" cy="5211763"/>
          </a:xfrm>
        </p:spPr>
        <p:txBody>
          <a:bodyPr>
            <a:normAutofit/>
          </a:bodyPr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_tradnl" smtClean="0"/>
              <a:t>Click to edit Master text styles</a:t>
            </a:r>
          </a:p>
          <a:p>
            <a:pPr lvl="1"/>
            <a:r>
              <a:rPr lang="es-ES_tradnl" smtClean="0"/>
              <a:t>Second level</a:t>
            </a:r>
          </a:p>
          <a:p>
            <a:pPr lvl="2"/>
            <a:r>
              <a:rPr lang="es-ES_tradnl" smtClean="0"/>
              <a:t>Third level</a:t>
            </a:r>
          </a:p>
          <a:p>
            <a:pPr lvl="3"/>
            <a:r>
              <a:rPr lang="es-ES_tradnl" smtClean="0"/>
              <a:t>Fourth level</a:t>
            </a:r>
          </a:p>
          <a:p>
            <a:pPr lvl="4"/>
            <a:r>
              <a:rPr lang="es-ES_tradnl" smtClean="0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51665B-C24A-4702-B522-6A4334602E03}" type="datetimeFigureOut">
              <a:rPr lang="en-US" smtClean="0"/>
              <a:t>9/13/2023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D889E0-CAB2-4699-909D-B9A88D47ACBE}" type="slidenum">
              <a:rPr lang="en-US" smtClean="0"/>
              <a:t>‹Nº›</a:t>
            </a:fld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284163" y="4267200"/>
            <a:ext cx="2743200" cy="2120153"/>
          </a:xfrm>
          <a:prstGeom prst="rect">
            <a:avLst/>
          </a:prstGeom>
          <a:solidFill>
            <a:schemeClr val="tx1">
              <a:lumMod val="85000"/>
              <a:lumOff val="15000"/>
              <a:alpha val="85000"/>
            </a:schemeClr>
          </a:solidFill>
        </p:spPr>
        <p:txBody>
          <a:bodyPr vert="horz" lIns="91440" tIns="45720" rIns="182880" bIns="365760" rtlCol="0" anchor="b" anchorCtr="0">
            <a:normAutofit/>
          </a:bodyPr>
          <a:lstStyle/>
          <a:p>
            <a:pPr algn="l" defTabSz="914400" rtl="0" eaLnBrk="1" latinLnBrk="0" hangingPunct="1">
              <a:spcBef>
                <a:spcPct val="0"/>
              </a:spcBef>
              <a:buNone/>
            </a:pPr>
            <a:endParaRPr sz="4200" kern="120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19101" y="4953001"/>
            <a:ext cx="2472017" cy="1246094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buNone/>
              <a:defRPr sz="1400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_tradnl" smtClean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0764" y="4419600"/>
            <a:ext cx="2475395" cy="510988"/>
          </a:xfrm>
          <a:noFill/>
        </p:spPr>
        <p:txBody>
          <a:bodyPr anchor="b">
            <a:normAutofit/>
          </a:bodyPr>
          <a:lstStyle>
            <a:lvl1pPr algn="l">
              <a:defRPr sz="2000" b="1">
                <a:solidFill>
                  <a:schemeClr val="bg1"/>
                </a:solidFill>
              </a:defRPr>
            </a:lvl1pPr>
          </a:lstStyle>
          <a:p>
            <a:r>
              <a:rPr lang="es-ES_tradnl" smtClean="0"/>
              <a:t>Click to edit Master title style</a:t>
            </a:r>
            <a:endParaRPr/>
          </a:p>
        </p:txBody>
      </p:sp>
      <p:sp>
        <p:nvSpPr>
          <p:cNvPr id="14" name="Picture Placeholder 13"/>
          <p:cNvSpPr>
            <a:spLocks noGrp="1"/>
          </p:cNvSpPr>
          <p:nvPr>
            <p:ph type="pic" sz="quarter" idx="13"/>
          </p:nvPr>
        </p:nvSpPr>
        <p:spPr>
          <a:xfrm>
            <a:off x="284164" y="594360"/>
            <a:ext cx="2743200" cy="3675888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s-ES_tradnl" smtClean="0"/>
              <a:t>Drag picture to placeholder or click icon to add</a:t>
            </a:r>
            <a:endParaRPr/>
          </a:p>
        </p:txBody>
      </p:sp>
      <p:grpSp>
        <p:nvGrpSpPr>
          <p:cNvPr id="8" name="Group 14"/>
          <p:cNvGrpSpPr/>
          <p:nvPr/>
        </p:nvGrpSpPr>
        <p:grpSpPr>
          <a:xfrm>
            <a:off x="284163" y="461682"/>
            <a:ext cx="8576373" cy="137411"/>
            <a:chOff x="284163" y="1759424"/>
            <a:chExt cx="8576373" cy="137411"/>
          </a:xfrm>
        </p:grpSpPr>
        <p:sp>
          <p:nvSpPr>
            <p:cNvPr id="16" name="Rectangle 15"/>
            <p:cNvSpPr/>
            <p:nvPr/>
          </p:nvSpPr>
          <p:spPr>
            <a:xfrm>
              <a:off x="284163" y="1759424"/>
              <a:ext cx="2743200" cy="137411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7" name="Rectangle 16"/>
            <p:cNvSpPr/>
            <p:nvPr/>
          </p:nvSpPr>
          <p:spPr>
            <a:xfrm>
              <a:off x="3026392" y="1759424"/>
              <a:ext cx="1600200" cy="137411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8" name="Rectangle 17"/>
            <p:cNvSpPr/>
            <p:nvPr/>
          </p:nvSpPr>
          <p:spPr>
            <a:xfrm>
              <a:off x="4626864" y="1759424"/>
              <a:ext cx="4233672" cy="137411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3 Pictures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3021013" y="4801575"/>
            <a:ext cx="5837237" cy="1468437"/>
          </a:xfrm>
          <a:prstGeom prst="rect">
            <a:avLst/>
          </a:prstGeom>
          <a:solidFill>
            <a:schemeClr val="tx1">
              <a:lumMod val="85000"/>
              <a:lumOff val="15000"/>
              <a:alpha val="85000"/>
            </a:schemeClr>
          </a:solidFill>
        </p:spPr>
        <p:txBody>
          <a:bodyPr vert="horz" lIns="91440" tIns="45720" rIns="182880" bIns="365760" rtlCol="0" anchor="b" anchorCtr="0">
            <a:normAutofit/>
          </a:bodyPr>
          <a:lstStyle/>
          <a:p>
            <a:pPr algn="l" defTabSz="914400" rtl="0" eaLnBrk="1" latinLnBrk="0" hangingPunct="1">
              <a:spcBef>
                <a:spcPct val="0"/>
              </a:spcBef>
              <a:buNone/>
            </a:pPr>
            <a:endParaRPr sz="4200" kern="120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284163" y="6263389"/>
            <a:ext cx="8576373" cy="137411"/>
            <a:chOff x="284163" y="1759424"/>
            <a:chExt cx="8576373" cy="137411"/>
          </a:xfrm>
        </p:grpSpPr>
        <p:sp>
          <p:nvSpPr>
            <p:cNvPr id="10" name="Rectangle 9"/>
            <p:cNvSpPr/>
            <p:nvPr/>
          </p:nvSpPr>
          <p:spPr>
            <a:xfrm>
              <a:off x="284163" y="1759424"/>
              <a:ext cx="2743200" cy="137411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3026392" y="1759424"/>
              <a:ext cx="1600200" cy="137411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2" name="Rectangle 11"/>
            <p:cNvSpPr/>
            <p:nvPr/>
          </p:nvSpPr>
          <p:spPr>
            <a:xfrm>
              <a:off x="4626864" y="1759424"/>
              <a:ext cx="4233672" cy="137411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31661" y="4800600"/>
            <a:ext cx="5691651" cy="566738"/>
          </a:xfrm>
          <a:noFill/>
        </p:spPr>
        <p:txBody>
          <a:bodyPr vert="horz" lIns="91440" tIns="45720" rIns="91440" bIns="45720" rtlCol="0" anchor="b" anchorCtr="0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800" b="0" i="0" kern="1200" cap="none" baseline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_tradnl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021014" y="457199"/>
            <a:ext cx="5833872" cy="4352544"/>
          </a:xfrm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_tradnl" smtClean="0"/>
              <a:t>Drag picture to placeholder or click icon to add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69805" y="5367338"/>
            <a:ext cx="5653507" cy="804862"/>
          </a:xfrm>
        </p:spPr>
        <p:txBody>
          <a:bodyPr/>
          <a:lstStyle>
            <a:lvl1pPr marL="0" indent="0">
              <a:spcBef>
                <a:spcPts val="0"/>
              </a:spcBef>
              <a:buNone/>
              <a:defRPr sz="1400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_tradnl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51665B-C24A-4702-B522-6A4334602E03}" type="datetimeFigureOut">
              <a:rPr lang="en-US" smtClean="0"/>
              <a:t>9/13/2023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D889E0-CAB2-4699-909D-B9A88D47ACBE}" type="slidenum">
              <a:rPr lang="en-US" smtClean="0"/>
              <a:t>‹Nº›</a:t>
            </a:fld>
            <a:endParaRPr lang="en-US"/>
          </a:p>
        </p:txBody>
      </p:sp>
      <p:sp>
        <p:nvSpPr>
          <p:cNvPr id="13" name="Picture Placeholder 2"/>
          <p:cNvSpPr>
            <a:spLocks noGrp="1"/>
          </p:cNvSpPr>
          <p:nvPr>
            <p:ph type="pic" idx="13"/>
          </p:nvPr>
        </p:nvSpPr>
        <p:spPr>
          <a:xfrm>
            <a:off x="284164" y="457200"/>
            <a:ext cx="2736850" cy="2907792"/>
          </a:xfrm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_tradnl" smtClean="0"/>
              <a:t>Drag picture to placeholder or click icon to add</a:t>
            </a:r>
            <a:endParaRPr/>
          </a:p>
        </p:txBody>
      </p:sp>
      <p:sp>
        <p:nvSpPr>
          <p:cNvPr id="14" name="Picture Placeholder 2"/>
          <p:cNvSpPr>
            <a:spLocks noGrp="1"/>
          </p:cNvSpPr>
          <p:nvPr>
            <p:ph type="pic" idx="14"/>
          </p:nvPr>
        </p:nvSpPr>
        <p:spPr>
          <a:xfrm>
            <a:off x="284164" y="3364992"/>
            <a:ext cx="2736850" cy="2898648"/>
          </a:xfrm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_tradnl" smtClean="0"/>
              <a:t>Drag picture to placeholder or click icon to add</a:t>
            </a:r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84163" y="455773"/>
            <a:ext cx="8574087" cy="1133949"/>
          </a:xfrm>
          <a:prstGeom prst="rect">
            <a:avLst/>
          </a:prstGeom>
          <a:solidFill>
            <a:schemeClr val="tx1">
              <a:lumMod val="85000"/>
              <a:lumOff val="1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grpSp>
        <p:nvGrpSpPr>
          <p:cNvPr id="8" name="Group 7"/>
          <p:cNvGrpSpPr/>
          <p:nvPr/>
        </p:nvGrpSpPr>
        <p:grpSpPr>
          <a:xfrm>
            <a:off x="284163" y="1577847"/>
            <a:ext cx="8576373" cy="137411"/>
            <a:chOff x="284163" y="1577847"/>
            <a:chExt cx="8576373" cy="137411"/>
          </a:xfrm>
        </p:grpSpPr>
        <p:sp>
          <p:nvSpPr>
            <p:cNvPr id="9" name="Rectangle 8"/>
            <p:cNvSpPr/>
            <p:nvPr/>
          </p:nvSpPr>
          <p:spPr>
            <a:xfrm>
              <a:off x="284163" y="1577847"/>
              <a:ext cx="1600200" cy="137411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885174" y="1577847"/>
              <a:ext cx="2743200" cy="137411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4626864" y="1577847"/>
              <a:ext cx="4233672" cy="137411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84163" y="2133600"/>
            <a:ext cx="8574087" cy="4013200"/>
          </a:xfrm>
        </p:spPr>
        <p:txBody>
          <a:bodyPr vert="eaVert"/>
          <a:lstStyle>
            <a:lvl5pPr>
              <a:defRPr/>
            </a:lvl5pPr>
          </a:lstStyle>
          <a:p>
            <a:pPr lvl="0"/>
            <a:r>
              <a:rPr lang="es-ES_tradnl" smtClean="0"/>
              <a:t>Click to edit Master text styles</a:t>
            </a:r>
          </a:p>
          <a:p>
            <a:pPr lvl="1"/>
            <a:r>
              <a:rPr lang="es-ES_tradnl" smtClean="0"/>
              <a:t>Second level</a:t>
            </a:r>
          </a:p>
          <a:p>
            <a:pPr lvl="2"/>
            <a:r>
              <a:rPr lang="es-ES_tradnl" smtClean="0"/>
              <a:t>Third level</a:t>
            </a:r>
          </a:p>
          <a:p>
            <a:pPr lvl="3"/>
            <a:r>
              <a:rPr lang="es-ES_tradnl" smtClean="0"/>
              <a:t>Fourth level</a:t>
            </a:r>
          </a:p>
          <a:p>
            <a:pPr lvl="4"/>
            <a:r>
              <a:rPr lang="es-ES_tradnl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51665B-C24A-4702-B522-6A4334602E03}" type="datetimeFigureOut">
              <a:rPr lang="en-US" smtClean="0"/>
              <a:t>9/13/2023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D889E0-CAB2-4699-909D-B9A88D47ACBE}" type="slidenum">
              <a:rPr lang="en-US" smtClean="0"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 rot="5400000">
            <a:off x="5313882" y="2857535"/>
            <a:ext cx="5934615" cy="1133949"/>
          </a:xfrm>
          <a:prstGeom prst="rect">
            <a:avLst/>
          </a:prstGeom>
          <a:solidFill>
            <a:schemeClr val="tx1">
              <a:lumMod val="85000"/>
              <a:lumOff val="1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695124" y="473075"/>
            <a:ext cx="969264" cy="5921375"/>
          </a:xfrm>
        </p:spPr>
        <p:txBody>
          <a:bodyPr vert="eaVert"/>
          <a:lstStyle>
            <a:lvl1pPr algn="l">
              <a:defRPr sz="3400"/>
            </a:lvl1pPr>
          </a:lstStyle>
          <a:p>
            <a:r>
              <a:rPr lang="es-ES_tradnl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84163" y="457200"/>
            <a:ext cx="6497637" cy="5937250"/>
          </a:xfrm>
        </p:spPr>
        <p:txBody>
          <a:bodyPr vert="eaVert"/>
          <a:lstStyle>
            <a:lvl5pPr algn="l">
              <a:defRPr/>
            </a:lvl5pPr>
          </a:lstStyle>
          <a:p>
            <a:pPr lvl="0"/>
            <a:r>
              <a:rPr lang="es-ES_tradnl" smtClean="0"/>
              <a:t>Click to edit Master text styles</a:t>
            </a:r>
          </a:p>
          <a:p>
            <a:pPr lvl="1"/>
            <a:r>
              <a:rPr lang="es-ES_tradnl" smtClean="0"/>
              <a:t>Second level</a:t>
            </a:r>
          </a:p>
          <a:p>
            <a:pPr lvl="2"/>
            <a:r>
              <a:rPr lang="es-ES_tradnl" smtClean="0"/>
              <a:t>Third level</a:t>
            </a:r>
          </a:p>
          <a:p>
            <a:pPr lvl="3"/>
            <a:r>
              <a:rPr lang="es-ES_tradnl" smtClean="0"/>
              <a:t>Fourth level</a:t>
            </a:r>
          </a:p>
          <a:p>
            <a:pPr lvl="4"/>
            <a:r>
              <a:rPr lang="es-ES_tradnl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51665B-C24A-4702-B522-6A4334602E03}" type="datetimeFigureOut">
              <a:rPr lang="en-US" smtClean="0"/>
              <a:t>9/13/2023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D889E0-CAB2-4699-909D-B9A88D47ACBE}" type="slidenum">
              <a:rPr lang="en-US" smtClean="0"/>
              <a:t>‹Nº›</a:t>
            </a:fld>
            <a:endParaRPr lang="en-US"/>
          </a:p>
        </p:txBody>
      </p:sp>
      <p:grpSp>
        <p:nvGrpSpPr>
          <p:cNvPr id="8" name="Group 7"/>
          <p:cNvGrpSpPr/>
          <p:nvPr/>
        </p:nvGrpSpPr>
        <p:grpSpPr>
          <a:xfrm rot="5400000">
            <a:off x="4658724" y="3355723"/>
            <a:ext cx="5934456" cy="137411"/>
            <a:chOff x="284163" y="1577847"/>
            <a:chExt cx="8576373" cy="137411"/>
          </a:xfrm>
        </p:grpSpPr>
        <p:sp>
          <p:nvSpPr>
            <p:cNvPr id="9" name="Rectangle 8"/>
            <p:cNvSpPr/>
            <p:nvPr/>
          </p:nvSpPr>
          <p:spPr>
            <a:xfrm>
              <a:off x="284163" y="1577847"/>
              <a:ext cx="1600200" cy="137411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885174" y="1577847"/>
              <a:ext cx="2743200" cy="137411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4626864" y="1577847"/>
              <a:ext cx="4233672" cy="137411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84163" y="455773"/>
            <a:ext cx="8574087" cy="1133949"/>
          </a:xfrm>
          <a:prstGeom prst="rect">
            <a:avLst/>
          </a:prstGeom>
          <a:solidFill>
            <a:schemeClr val="tx1">
              <a:lumMod val="85000"/>
              <a:lumOff val="1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grpSp>
        <p:nvGrpSpPr>
          <p:cNvPr id="8" name="Group 7"/>
          <p:cNvGrpSpPr/>
          <p:nvPr/>
        </p:nvGrpSpPr>
        <p:grpSpPr>
          <a:xfrm>
            <a:off x="284163" y="1577847"/>
            <a:ext cx="8576373" cy="137411"/>
            <a:chOff x="284163" y="1577847"/>
            <a:chExt cx="8576373" cy="137411"/>
          </a:xfrm>
        </p:grpSpPr>
        <p:sp>
          <p:nvSpPr>
            <p:cNvPr id="9" name="Rectangle 8"/>
            <p:cNvSpPr/>
            <p:nvPr/>
          </p:nvSpPr>
          <p:spPr>
            <a:xfrm>
              <a:off x="284163" y="1577847"/>
              <a:ext cx="1600200" cy="137411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885174" y="1577847"/>
              <a:ext cx="2743200" cy="137411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4626864" y="1577847"/>
              <a:ext cx="4233672" cy="137411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</a:lstStyle>
          <a:p>
            <a:pPr lvl="0"/>
            <a:r>
              <a:rPr lang="es-ES_tradnl" smtClean="0"/>
              <a:t>Click to edit Master text styles</a:t>
            </a:r>
          </a:p>
          <a:p>
            <a:pPr lvl="1"/>
            <a:r>
              <a:rPr lang="es-ES_tradnl" smtClean="0"/>
              <a:t>Second level</a:t>
            </a:r>
          </a:p>
          <a:p>
            <a:pPr lvl="2"/>
            <a:r>
              <a:rPr lang="es-ES_tradnl" smtClean="0"/>
              <a:t>Third level</a:t>
            </a:r>
          </a:p>
          <a:p>
            <a:pPr lvl="3"/>
            <a:r>
              <a:rPr lang="es-ES_tradnl" smtClean="0"/>
              <a:t>Fourth level</a:t>
            </a:r>
          </a:p>
          <a:p>
            <a:pPr lvl="4"/>
            <a:r>
              <a:rPr lang="es-ES_tradnl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51665B-C24A-4702-B522-6A4334602E03}" type="datetimeFigureOut">
              <a:rPr lang="en-US" smtClean="0"/>
              <a:t>9/13/2023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D889E0-CAB2-4699-909D-B9A88D47ACBE}" type="slidenum">
              <a:rPr lang="en-US" smtClean="0"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/>
        </p:nvSpPr>
        <p:spPr>
          <a:xfrm>
            <a:off x="284163" y="444728"/>
            <a:ext cx="8574087" cy="1468437"/>
          </a:xfrm>
          <a:prstGeom prst="rect">
            <a:avLst/>
          </a:prstGeom>
          <a:solidFill>
            <a:schemeClr val="tx1">
              <a:lumMod val="85000"/>
              <a:lumOff val="15000"/>
              <a:alpha val="85000"/>
            </a:schemeClr>
          </a:solidFill>
        </p:spPr>
        <p:txBody>
          <a:bodyPr vert="horz" lIns="91440" tIns="45720" rIns="182880" bIns="365760" rtlCol="0" anchor="b" anchorCtr="0">
            <a:normAutofit/>
          </a:bodyPr>
          <a:lstStyle/>
          <a:p>
            <a:pPr algn="l" defTabSz="914400" rtl="0" eaLnBrk="1" latinLnBrk="0" hangingPunct="1">
              <a:spcBef>
                <a:spcPct val="0"/>
              </a:spcBef>
              <a:buNone/>
            </a:pPr>
            <a:endParaRPr sz="4200" kern="120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51665B-C24A-4702-B522-6A4334602E03}" type="datetimeFigureOut">
              <a:rPr lang="en-US" smtClean="0"/>
              <a:t>9/13/2023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D889E0-CAB2-4699-909D-B9A88D47ACBE}" type="slidenum">
              <a:rPr lang="en-US" smtClean="0"/>
              <a:t>‹Nº›</a:t>
            </a:fld>
            <a:endParaRPr lang="en-US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284162" y="2017058"/>
            <a:ext cx="8574087" cy="4377391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s-ES_tradnl" smtClean="0"/>
              <a:t>Drag picture to placeholder or click icon to add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2420" y="1532965"/>
            <a:ext cx="7754284" cy="484094"/>
          </a:xfrm>
        </p:spPr>
        <p:txBody>
          <a:bodyPr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_tradnl" smtClean="0"/>
              <a:t>Click to edit Master subtitle style</a:t>
            </a:r>
            <a:endParaRPr dirty="0"/>
          </a:p>
        </p:txBody>
      </p:sp>
      <p:grpSp>
        <p:nvGrpSpPr>
          <p:cNvPr id="7" name="Group 16"/>
          <p:cNvGrpSpPr/>
          <p:nvPr/>
        </p:nvGrpSpPr>
        <p:grpSpPr>
          <a:xfrm>
            <a:off x="284163" y="1906542"/>
            <a:ext cx="8576373" cy="137411"/>
            <a:chOff x="284163" y="1759424"/>
            <a:chExt cx="8576373" cy="137411"/>
          </a:xfrm>
        </p:grpSpPr>
        <p:sp>
          <p:nvSpPr>
            <p:cNvPr id="11" name="Rectangle 10"/>
            <p:cNvSpPr/>
            <p:nvPr/>
          </p:nvSpPr>
          <p:spPr>
            <a:xfrm>
              <a:off x="284163" y="1759424"/>
              <a:ext cx="2743200" cy="137411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2" name="Rectangle 11"/>
            <p:cNvSpPr/>
            <p:nvPr/>
          </p:nvSpPr>
          <p:spPr>
            <a:xfrm>
              <a:off x="3026392" y="1759424"/>
              <a:ext cx="1600200" cy="137411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3" name="Rectangle 12"/>
            <p:cNvSpPr/>
            <p:nvPr/>
          </p:nvSpPr>
          <p:spPr>
            <a:xfrm>
              <a:off x="4626864" y="1759424"/>
              <a:ext cx="4233672" cy="137411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19" name="TextBox 18"/>
          <p:cNvSpPr txBox="1"/>
          <p:nvPr/>
        </p:nvSpPr>
        <p:spPr>
          <a:xfrm>
            <a:off x="8230889" y="444728"/>
            <a:ext cx="58702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sz="3600">
                <a:solidFill>
                  <a:schemeClr val="bg1"/>
                </a:solidFill>
                <a:sym typeface="Wingdings"/>
              </a:rPr>
              <a:t></a:t>
            </a:r>
            <a:endParaRPr sz="3600">
              <a:solidFill>
                <a:schemeClr val="bg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18633" y="444728"/>
            <a:ext cx="7810967" cy="1088237"/>
          </a:xfrm>
          <a:noFill/>
        </p:spPr>
        <p:txBody>
          <a:bodyPr bIns="45720" anchor="b" anchorCtr="0">
            <a:normAutofit/>
          </a:bodyPr>
          <a:lstStyle>
            <a:lvl1pPr algn="l">
              <a:lnSpc>
                <a:spcPts val="4600"/>
              </a:lnSpc>
              <a:defRPr/>
            </a:lvl1pPr>
          </a:lstStyle>
          <a:p>
            <a:r>
              <a:rPr lang="es-ES_tradnl" smtClean="0"/>
              <a:t>Click to edit Master title style</a:t>
            </a:r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284163" y="4801575"/>
            <a:ext cx="8574087" cy="1468437"/>
          </a:xfrm>
          <a:prstGeom prst="rect">
            <a:avLst/>
          </a:prstGeom>
          <a:solidFill>
            <a:schemeClr val="tx1">
              <a:lumMod val="85000"/>
              <a:lumOff val="15000"/>
              <a:alpha val="85000"/>
            </a:schemeClr>
          </a:solidFill>
        </p:spPr>
        <p:txBody>
          <a:bodyPr vert="horz" lIns="91440" tIns="45720" rIns="182880" bIns="365760" rtlCol="0" anchor="b" anchorCtr="0">
            <a:normAutofit/>
          </a:bodyPr>
          <a:lstStyle/>
          <a:p>
            <a:pPr algn="l" defTabSz="914400" rtl="0" eaLnBrk="1" latinLnBrk="0" hangingPunct="1">
              <a:spcBef>
                <a:spcPct val="0"/>
              </a:spcBef>
              <a:buNone/>
            </a:pPr>
            <a:endParaRPr sz="4200" kern="120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284163" y="6263389"/>
            <a:ext cx="8576373" cy="137411"/>
            <a:chOff x="284163" y="1759424"/>
            <a:chExt cx="8576373" cy="137411"/>
          </a:xfrm>
        </p:grpSpPr>
        <p:sp>
          <p:nvSpPr>
            <p:cNvPr id="10" name="Rectangle 9"/>
            <p:cNvSpPr/>
            <p:nvPr/>
          </p:nvSpPr>
          <p:spPr>
            <a:xfrm>
              <a:off x="284163" y="1759424"/>
              <a:ext cx="2743200" cy="137411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3026392" y="1759424"/>
              <a:ext cx="1600200" cy="137411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2" name="Rectangle 11"/>
            <p:cNvSpPr/>
            <p:nvPr/>
          </p:nvSpPr>
          <p:spPr>
            <a:xfrm>
              <a:off x="4626864" y="1759424"/>
              <a:ext cx="4233672" cy="137411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13" name="TextBox 12"/>
          <p:cNvSpPr txBox="1"/>
          <p:nvPr/>
        </p:nvSpPr>
        <p:spPr>
          <a:xfrm>
            <a:off x="8230889" y="4801575"/>
            <a:ext cx="58702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sz="3600">
                <a:solidFill>
                  <a:schemeClr val="bg1"/>
                </a:solidFill>
                <a:sym typeface="Wingdings"/>
              </a:rPr>
              <a:t></a:t>
            </a:r>
            <a:endParaRPr sz="3600">
              <a:solidFill>
                <a:schemeClr val="bg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9768" y="4814125"/>
            <a:ext cx="7772400" cy="1051560"/>
          </a:xfrm>
          <a:noFill/>
        </p:spPr>
        <p:txBody>
          <a:bodyPr vert="horz" lIns="91440" tIns="45720" rIns="91440" bIns="45720" rtlCol="0" anchor="b" anchorCtr="0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200" b="0" i="0" kern="1200" cap="none" baseline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_tradnl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5488" y="5861304"/>
            <a:ext cx="7735824" cy="402336"/>
          </a:xfrm>
        </p:spPr>
        <p:txBody>
          <a:bodyPr vert="horz" lIns="91440" tIns="45720" rIns="91440" bIns="45720" rtlCol="0" anchor="t" anchorCtr="0">
            <a:normAutofit/>
          </a:bodyPr>
          <a:lstStyle>
            <a:lvl1pPr marL="0" indent="0">
              <a:spcBef>
                <a:spcPts val="0"/>
              </a:spcBef>
              <a:buNone/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lvl="0" indent="0" algn="l" defTabSz="914400" rtl="0" eaLnBrk="1" latinLnBrk="0" hangingPunct="1">
              <a:spcBef>
                <a:spcPts val="2000"/>
              </a:spcBef>
              <a:buClr>
                <a:schemeClr val="bg1">
                  <a:lumMod val="65000"/>
                </a:schemeClr>
              </a:buClr>
              <a:buSzPct val="90000"/>
              <a:buFont typeface="Wingdings" pitchFamily="2" charset="2"/>
              <a:buNone/>
            </a:pPr>
            <a:r>
              <a:rPr lang="es-ES_tradnl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51665B-C24A-4702-B522-6A4334602E03}" type="datetimeFigureOut">
              <a:rPr lang="en-US" smtClean="0"/>
              <a:t>9/13/2023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D889E0-CAB2-4699-909D-B9A88D47ACBE}" type="slidenum">
              <a:rPr lang="en-US" smtClean="0"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284162" y="443754"/>
            <a:ext cx="8574087" cy="4370293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s-ES_tradnl" smtClean="0"/>
              <a:t>Drag picture to placeholder or click icon to add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51665B-C24A-4702-B522-6A4334602E03}" type="datetimeFigureOut">
              <a:rPr lang="en-US" smtClean="0"/>
              <a:t>9/13/2023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D889E0-CAB2-4699-909D-B9A88D47ACBE}" type="slidenum">
              <a:rPr lang="en-US" smtClean="0"/>
              <a:t>‹Nº›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284163" y="4801575"/>
            <a:ext cx="8574087" cy="1468437"/>
          </a:xfrm>
          <a:prstGeom prst="rect">
            <a:avLst/>
          </a:prstGeom>
          <a:solidFill>
            <a:schemeClr val="tx1">
              <a:lumMod val="85000"/>
              <a:lumOff val="15000"/>
              <a:alpha val="85000"/>
            </a:schemeClr>
          </a:solidFill>
        </p:spPr>
        <p:txBody>
          <a:bodyPr vert="horz" lIns="91440" tIns="45720" rIns="182880" bIns="365760" rtlCol="0" anchor="b" anchorCtr="0">
            <a:normAutofit/>
          </a:bodyPr>
          <a:lstStyle/>
          <a:p>
            <a:pPr algn="l" defTabSz="914400" rtl="0" eaLnBrk="1" latinLnBrk="0" hangingPunct="1">
              <a:spcBef>
                <a:spcPct val="0"/>
              </a:spcBef>
              <a:buNone/>
            </a:pPr>
            <a:endParaRPr sz="4200" kern="120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284163" y="6263389"/>
            <a:ext cx="8576373" cy="137411"/>
            <a:chOff x="284163" y="1759424"/>
            <a:chExt cx="8576373" cy="137411"/>
          </a:xfrm>
        </p:grpSpPr>
        <p:sp>
          <p:nvSpPr>
            <p:cNvPr id="9" name="Rectangle 8"/>
            <p:cNvSpPr/>
            <p:nvPr/>
          </p:nvSpPr>
          <p:spPr>
            <a:xfrm>
              <a:off x="284163" y="1759424"/>
              <a:ext cx="2743200" cy="137411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0" name="Rectangle 9"/>
            <p:cNvSpPr/>
            <p:nvPr/>
          </p:nvSpPr>
          <p:spPr>
            <a:xfrm>
              <a:off x="3026392" y="1759424"/>
              <a:ext cx="1600200" cy="137411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4626864" y="1759424"/>
              <a:ext cx="4233672" cy="137411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8230889" y="4801575"/>
            <a:ext cx="58702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sz="3600">
                <a:solidFill>
                  <a:schemeClr val="bg1"/>
                </a:solidFill>
                <a:sym typeface="Wingdings"/>
              </a:rPr>
              <a:t></a:t>
            </a:r>
            <a:endParaRPr sz="3600">
              <a:solidFill>
                <a:schemeClr val="bg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0306" y="4814047"/>
            <a:ext cx="7772400" cy="1048871"/>
          </a:xfrm>
          <a:noFill/>
        </p:spPr>
        <p:txBody>
          <a:bodyPr anchor="b" anchorCtr="0">
            <a:normAutofit/>
          </a:bodyPr>
          <a:lstStyle>
            <a:lvl1pPr algn="l">
              <a:defRPr sz="4200" b="0" i="0" cap="none" baseline="0"/>
            </a:lvl1pPr>
          </a:lstStyle>
          <a:p>
            <a:r>
              <a:rPr lang="es-ES_tradnl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0647" y="5862918"/>
            <a:ext cx="7732059" cy="403412"/>
          </a:xfrm>
        </p:spPr>
        <p:txBody>
          <a:bodyPr anchor="t" anchorCtr="0">
            <a:normAutofit/>
          </a:bodyPr>
          <a:lstStyle>
            <a:lvl1pPr marL="0" indent="0">
              <a:spcBef>
                <a:spcPts val="0"/>
              </a:spcBef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_tradnl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284163" y="455773"/>
            <a:ext cx="8574087" cy="1133949"/>
          </a:xfrm>
          <a:prstGeom prst="rect">
            <a:avLst/>
          </a:prstGeom>
          <a:solidFill>
            <a:schemeClr val="tx1">
              <a:lumMod val="85000"/>
              <a:lumOff val="1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grpSp>
        <p:nvGrpSpPr>
          <p:cNvPr id="9" name="Group 8"/>
          <p:cNvGrpSpPr/>
          <p:nvPr/>
        </p:nvGrpSpPr>
        <p:grpSpPr>
          <a:xfrm>
            <a:off x="284163" y="1577847"/>
            <a:ext cx="8576373" cy="137411"/>
            <a:chOff x="284163" y="1577847"/>
            <a:chExt cx="8576373" cy="137411"/>
          </a:xfrm>
        </p:grpSpPr>
        <p:sp>
          <p:nvSpPr>
            <p:cNvPr id="10" name="Rectangle 9"/>
            <p:cNvSpPr/>
            <p:nvPr/>
          </p:nvSpPr>
          <p:spPr>
            <a:xfrm>
              <a:off x="284163" y="1577847"/>
              <a:ext cx="1600200" cy="137411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1885174" y="1577847"/>
              <a:ext cx="2743200" cy="137411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2" name="Rectangle 11"/>
            <p:cNvSpPr/>
            <p:nvPr/>
          </p:nvSpPr>
          <p:spPr>
            <a:xfrm>
              <a:off x="4626864" y="1577847"/>
              <a:ext cx="4233672" cy="137411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03412" y="2151063"/>
            <a:ext cx="3931920" cy="3975100"/>
          </a:xfrm>
        </p:spPr>
        <p:txBody>
          <a:bodyPr>
            <a:normAutofit/>
          </a:bodyPr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_tradnl" smtClean="0"/>
              <a:t>Click to edit Master text styles</a:t>
            </a:r>
          </a:p>
          <a:p>
            <a:pPr lvl="1"/>
            <a:r>
              <a:rPr lang="es-ES_tradnl" smtClean="0"/>
              <a:t>Second level</a:t>
            </a:r>
          </a:p>
          <a:p>
            <a:pPr lvl="2"/>
            <a:r>
              <a:rPr lang="es-ES_tradnl" smtClean="0"/>
              <a:t>Third level</a:t>
            </a:r>
          </a:p>
          <a:p>
            <a:pPr lvl="3"/>
            <a:r>
              <a:rPr lang="es-ES_tradnl" smtClean="0"/>
              <a:t>Fourth level</a:t>
            </a:r>
          </a:p>
          <a:p>
            <a:pPr lvl="4"/>
            <a:r>
              <a:rPr lang="es-ES_tradnl" smtClean="0"/>
              <a:t>Fifth level</a:t>
            </a:r>
            <a:endParaRPr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78188" y="2151063"/>
            <a:ext cx="3931920" cy="3975100"/>
          </a:xfrm>
        </p:spPr>
        <p:txBody>
          <a:bodyPr>
            <a:normAutofit/>
          </a:bodyPr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_tradnl" smtClean="0"/>
              <a:t>Click to edit Master text styles</a:t>
            </a:r>
          </a:p>
          <a:p>
            <a:pPr lvl="1"/>
            <a:r>
              <a:rPr lang="es-ES_tradnl" smtClean="0"/>
              <a:t>Second level</a:t>
            </a:r>
          </a:p>
          <a:p>
            <a:pPr lvl="2"/>
            <a:r>
              <a:rPr lang="es-ES_tradnl" smtClean="0"/>
              <a:t>Third level</a:t>
            </a:r>
          </a:p>
          <a:p>
            <a:pPr lvl="3"/>
            <a:r>
              <a:rPr lang="es-ES_tradnl" smtClean="0"/>
              <a:t>Fourth level</a:t>
            </a:r>
          </a:p>
          <a:p>
            <a:pPr lvl="4"/>
            <a:r>
              <a:rPr lang="es-ES_tradnl" smtClean="0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51665B-C24A-4702-B522-6A4334602E03}" type="datetimeFigureOut">
              <a:rPr lang="en-US" smtClean="0"/>
              <a:t>9/13/2023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D889E0-CAB2-4699-909D-B9A88D47ACBE}" type="slidenum">
              <a:rPr lang="en-US" smtClean="0"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284163" y="455773"/>
            <a:ext cx="8574087" cy="1133949"/>
          </a:xfrm>
          <a:prstGeom prst="rect">
            <a:avLst/>
          </a:prstGeom>
          <a:solidFill>
            <a:schemeClr val="tx1">
              <a:lumMod val="85000"/>
              <a:lumOff val="1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grpSp>
        <p:nvGrpSpPr>
          <p:cNvPr id="11" name="Group 10"/>
          <p:cNvGrpSpPr/>
          <p:nvPr/>
        </p:nvGrpSpPr>
        <p:grpSpPr>
          <a:xfrm>
            <a:off x="284163" y="1577847"/>
            <a:ext cx="8576373" cy="137411"/>
            <a:chOff x="284163" y="1577847"/>
            <a:chExt cx="8576373" cy="137411"/>
          </a:xfrm>
        </p:grpSpPr>
        <p:sp>
          <p:nvSpPr>
            <p:cNvPr id="12" name="Rectangle 11"/>
            <p:cNvSpPr/>
            <p:nvPr/>
          </p:nvSpPr>
          <p:spPr>
            <a:xfrm>
              <a:off x="284163" y="1577847"/>
              <a:ext cx="1600200" cy="137411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3" name="Rectangle 12"/>
            <p:cNvSpPr/>
            <p:nvPr/>
          </p:nvSpPr>
          <p:spPr>
            <a:xfrm>
              <a:off x="1885174" y="1577847"/>
              <a:ext cx="2743200" cy="137411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4" name="Rectangle 13"/>
            <p:cNvSpPr/>
            <p:nvPr/>
          </p:nvSpPr>
          <p:spPr>
            <a:xfrm>
              <a:off x="4626864" y="1577847"/>
              <a:ext cx="4233672" cy="137411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_tradnl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03412" y="1735138"/>
            <a:ext cx="3931920" cy="833250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spcBef>
                <a:spcPts val="600"/>
              </a:spcBef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03412" y="2590800"/>
            <a:ext cx="3931920" cy="3535362"/>
          </a:xfrm>
        </p:spPr>
        <p:txBody>
          <a:bodyPr>
            <a:normAutofit/>
          </a:bodyPr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_tradnl" smtClean="0"/>
              <a:t>Click to edit Master text styles</a:t>
            </a:r>
          </a:p>
          <a:p>
            <a:pPr lvl="1"/>
            <a:r>
              <a:rPr lang="es-ES_tradnl" smtClean="0"/>
              <a:t>Second level</a:t>
            </a:r>
          </a:p>
          <a:p>
            <a:pPr lvl="2"/>
            <a:r>
              <a:rPr lang="es-ES_tradnl" smtClean="0"/>
              <a:t>Third level</a:t>
            </a:r>
          </a:p>
          <a:p>
            <a:pPr lvl="3"/>
            <a:r>
              <a:rPr lang="es-ES_tradnl" smtClean="0"/>
              <a:t>Fourth level</a:t>
            </a:r>
          </a:p>
          <a:p>
            <a:pPr lvl="4"/>
            <a:r>
              <a:rPr lang="es-ES_tradnl" smtClean="0"/>
              <a:t>Fifth level</a:t>
            </a:r>
            <a:endParaRPr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79495" y="1735138"/>
            <a:ext cx="3931920" cy="833250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spcBef>
                <a:spcPts val="600"/>
              </a:spcBef>
              <a:buNone/>
              <a:defRPr sz="2600" b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79495" y="2590800"/>
            <a:ext cx="3931920" cy="3535362"/>
          </a:xfrm>
        </p:spPr>
        <p:txBody>
          <a:bodyPr>
            <a:normAutofit/>
          </a:bodyPr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_tradnl" smtClean="0"/>
              <a:t>Click to edit Master text styles</a:t>
            </a:r>
          </a:p>
          <a:p>
            <a:pPr lvl="1"/>
            <a:r>
              <a:rPr lang="es-ES_tradnl" smtClean="0"/>
              <a:t>Second level</a:t>
            </a:r>
          </a:p>
          <a:p>
            <a:pPr lvl="2"/>
            <a:r>
              <a:rPr lang="es-ES_tradnl" smtClean="0"/>
              <a:t>Third level</a:t>
            </a:r>
          </a:p>
          <a:p>
            <a:pPr lvl="3"/>
            <a:r>
              <a:rPr lang="es-ES_tradnl" smtClean="0"/>
              <a:t>Fourth level</a:t>
            </a:r>
          </a:p>
          <a:p>
            <a:pPr lvl="4"/>
            <a:r>
              <a:rPr lang="es-ES_tradnl" smtClean="0"/>
              <a:t>Fifth level</a:t>
            </a:r>
            <a:endParaRPr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51665B-C24A-4702-B522-6A4334602E03}" type="datetimeFigureOut">
              <a:rPr lang="en-US" smtClean="0"/>
              <a:t>9/13/2023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D889E0-CAB2-4699-909D-B9A88D47ACBE}" type="slidenum">
              <a:rPr lang="en-US" smtClean="0"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284163" y="455773"/>
            <a:ext cx="8574087" cy="1133949"/>
          </a:xfrm>
          <a:prstGeom prst="rect">
            <a:avLst/>
          </a:prstGeom>
          <a:solidFill>
            <a:schemeClr val="tx1">
              <a:lumMod val="85000"/>
              <a:lumOff val="1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grpSp>
        <p:nvGrpSpPr>
          <p:cNvPr id="7" name="Group 6"/>
          <p:cNvGrpSpPr/>
          <p:nvPr/>
        </p:nvGrpSpPr>
        <p:grpSpPr>
          <a:xfrm>
            <a:off x="284163" y="1577847"/>
            <a:ext cx="8576373" cy="137411"/>
            <a:chOff x="284163" y="1577847"/>
            <a:chExt cx="8576373" cy="137411"/>
          </a:xfrm>
        </p:grpSpPr>
        <p:sp>
          <p:nvSpPr>
            <p:cNvPr id="8" name="Rectangle 7"/>
            <p:cNvSpPr/>
            <p:nvPr/>
          </p:nvSpPr>
          <p:spPr>
            <a:xfrm>
              <a:off x="284163" y="1577847"/>
              <a:ext cx="1600200" cy="137411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9" name="Rectangle 8"/>
            <p:cNvSpPr/>
            <p:nvPr/>
          </p:nvSpPr>
          <p:spPr>
            <a:xfrm>
              <a:off x="1885174" y="1577847"/>
              <a:ext cx="2743200" cy="137411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0" name="Rectangle 9"/>
            <p:cNvSpPr/>
            <p:nvPr/>
          </p:nvSpPr>
          <p:spPr>
            <a:xfrm>
              <a:off x="4626864" y="1577847"/>
              <a:ext cx="4233672" cy="137411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51665B-C24A-4702-B522-6A4334602E03}" type="datetimeFigureOut">
              <a:rPr lang="en-US" smtClean="0"/>
              <a:t>9/13/2023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D889E0-CAB2-4699-909D-B9A88D47ACBE}" type="slidenum">
              <a:rPr lang="en-US" smtClean="0"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51665B-C24A-4702-B522-6A4334602E03}" type="datetimeFigureOut">
              <a:rPr lang="en-US" smtClean="0"/>
              <a:t>9/13/2023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D889E0-CAB2-4699-909D-B9A88D47ACBE}" type="slidenum">
              <a:rPr lang="en-US" smtClean="0"/>
              <a:t>‹Nº›</a:t>
            </a:fld>
            <a:endParaRPr lang="en-US"/>
          </a:p>
        </p:txBody>
      </p:sp>
      <p:grpSp>
        <p:nvGrpSpPr>
          <p:cNvPr id="5" name="Group 4"/>
          <p:cNvGrpSpPr/>
          <p:nvPr/>
        </p:nvGrpSpPr>
        <p:grpSpPr>
          <a:xfrm>
            <a:off x="284163" y="452718"/>
            <a:ext cx="8576373" cy="137411"/>
            <a:chOff x="284163" y="1577847"/>
            <a:chExt cx="8576373" cy="137411"/>
          </a:xfrm>
        </p:grpSpPr>
        <p:sp>
          <p:nvSpPr>
            <p:cNvPr id="6" name="Rectangle 5"/>
            <p:cNvSpPr/>
            <p:nvPr/>
          </p:nvSpPr>
          <p:spPr>
            <a:xfrm>
              <a:off x="284163" y="1577847"/>
              <a:ext cx="1600200" cy="137411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7" name="Rectangle 6"/>
            <p:cNvSpPr/>
            <p:nvPr/>
          </p:nvSpPr>
          <p:spPr>
            <a:xfrm>
              <a:off x="1885174" y="1577847"/>
              <a:ext cx="2743200" cy="137411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8" name="Rectangle 7"/>
            <p:cNvSpPr/>
            <p:nvPr/>
          </p:nvSpPr>
          <p:spPr>
            <a:xfrm>
              <a:off x="4626864" y="1577847"/>
              <a:ext cx="4233672" cy="137411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81503" y="2133600"/>
            <a:ext cx="7076747" cy="39925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_tradnl" smtClean="0"/>
              <a:t>Click to edit Master text styles</a:t>
            </a:r>
          </a:p>
          <a:p>
            <a:pPr lvl="1"/>
            <a:r>
              <a:rPr lang="es-ES_tradnl" smtClean="0"/>
              <a:t>Second level</a:t>
            </a:r>
          </a:p>
          <a:p>
            <a:pPr lvl="2"/>
            <a:r>
              <a:rPr lang="es-ES_tradnl" smtClean="0"/>
              <a:t>Third level</a:t>
            </a:r>
          </a:p>
          <a:p>
            <a:pPr lvl="3"/>
            <a:r>
              <a:rPr lang="es-ES_tradnl" smtClean="0"/>
              <a:t>Fourth level</a:t>
            </a:r>
          </a:p>
          <a:p>
            <a:pPr lvl="4"/>
            <a:r>
              <a:rPr lang="es-ES_tradnl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794936" y="643703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fld id="{4251665B-C24A-4702-B522-6A4334602E03}" type="datetimeFigureOut">
              <a:rPr lang="en-US" smtClean="0"/>
              <a:t>9/13/2023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9698" y="6437032"/>
            <a:ext cx="612490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306459" y="167347"/>
            <a:ext cx="630621" cy="359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 b="1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fld id="{5FD889E0-CAB2-4699-909D-B9A88D47ACBE}" type="slidenum">
              <a:rPr lang="en-US" smtClean="0"/>
              <a:t>‹Nº›</a:t>
            </a:fld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84163" y="630382"/>
            <a:ext cx="8574087" cy="967840"/>
          </a:xfrm>
          <a:prstGeom prst="rect">
            <a:avLst/>
          </a:prstGeom>
          <a:solidFill>
            <a:schemeClr val="tx1">
              <a:lumMod val="85000"/>
              <a:lumOff val="15000"/>
              <a:alpha val="70000"/>
            </a:schemeClr>
          </a:solidFill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_tradnl" smtClean="0"/>
              <a:t>Click to edit Master title style</a:t>
            </a:r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r" defTabSz="914400" rtl="0" eaLnBrk="1" latinLnBrk="0" hangingPunct="1">
        <a:spcBef>
          <a:spcPct val="0"/>
        </a:spcBef>
        <a:buNone/>
        <a:defRPr sz="42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454025" indent="-454025" algn="l" defTabSz="914400" rtl="0" eaLnBrk="1" latinLnBrk="0" hangingPunct="1">
        <a:spcBef>
          <a:spcPts val="2000"/>
        </a:spcBef>
        <a:buClr>
          <a:schemeClr val="bg1">
            <a:lumMod val="65000"/>
          </a:schemeClr>
        </a:buClr>
        <a:buSzPct val="90000"/>
        <a:buFont typeface="Wingdings" pitchFamily="2" charset="2"/>
        <a:buChar char=""/>
        <a:defRPr sz="2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914400" indent="-457200" algn="l" defTabSz="914400" rtl="0" eaLnBrk="1" latinLnBrk="0" hangingPunct="1">
        <a:spcBef>
          <a:spcPts val="600"/>
        </a:spcBef>
        <a:buClr>
          <a:schemeClr val="tx1">
            <a:lumMod val="75000"/>
            <a:lumOff val="25000"/>
          </a:schemeClr>
        </a:buClr>
        <a:buSzPct val="90000"/>
        <a:buFont typeface="Wingdings" pitchFamily="2" charset="2"/>
        <a:buChar char=""/>
        <a:defRPr sz="22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1260475" indent="-346075" algn="l" defTabSz="914400" rtl="0" eaLnBrk="1" latinLnBrk="0" hangingPunct="1">
        <a:spcBef>
          <a:spcPts val="600"/>
        </a:spcBef>
        <a:buClr>
          <a:schemeClr val="bg1">
            <a:lumMod val="65000"/>
          </a:schemeClr>
        </a:buClr>
        <a:buSzPct val="90000"/>
        <a:buFont typeface="Wingdings" pitchFamily="2" charset="2"/>
        <a:buChar char=""/>
        <a:defRPr sz="20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1600200" indent="-339725" algn="l" defTabSz="914400" rtl="0" eaLnBrk="1" latinLnBrk="0" hangingPunct="1">
        <a:spcBef>
          <a:spcPts val="600"/>
        </a:spcBef>
        <a:buClr>
          <a:schemeClr val="tx1">
            <a:lumMod val="75000"/>
            <a:lumOff val="25000"/>
          </a:schemeClr>
        </a:buClr>
        <a:buSzPct val="90000"/>
        <a:buFont typeface="Wingdings" pitchFamily="2" charset="2"/>
        <a:buChar char="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939925" indent="-331788" algn="l" defTabSz="914400" rtl="0" eaLnBrk="1" latinLnBrk="0" hangingPunct="1">
        <a:spcBef>
          <a:spcPts val="600"/>
        </a:spcBef>
        <a:buClr>
          <a:schemeClr val="bg1">
            <a:lumMod val="65000"/>
          </a:schemeClr>
        </a:buClr>
        <a:buSzPct val="90000"/>
        <a:buFont typeface="Wingdings" pitchFamily="2" charset="2"/>
        <a:buChar char="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2290763" indent="-344488" algn="l" defTabSz="914400" rtl="0" eaLnBrk="1" latinLnBrk="0" hangingPunct="1">
        <a:spcBef>
          <a:spcPts val="600"/>
        </a:spcBef>
        <a:buClr>
          <a:schemeClr val="tx1">
            <a:lumMod val="75000"/>
            <a:lumOff val="25000"/>
          </a:schemeClr>
        </a:buClr>
        <a:buSzPct val="90000"/>
        <a:buFont typeface="Wingdings" pitchFamily="2" charset="2"/>
        <a:buChar char=""/>
        <a:defRPr lang="en-US" sz="1800" kern="1200" dirty="0" smtClean="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6pPr>
      <a:lvl7pPr marL="2625725" indent="-344488" algn="l" defTabSz="914400" rtl="0" eaLnBrk="1" latinLnBrk="0" hangingPunct="1">
        <a:spcBef>
          <a:spcPts val="600"/>
        </a:spcBef>
        <a:buClr>
          <a:schemeClr val="bg1">
            <a:lumMod val="65000"/>
          </a:schemeClr>
        </a:buClr>
        <a:buSzPct val="90000"/>
        <a:buFont typeface="Wingdings" pitchFamily="2" charset="2"/>
        <a:buChar char=""/>
        <a:defRPr lang="en-US" sz="1800" kern="1200" dirty="0" smtClean="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7pPr>
      <a:lvl8pPr marL="2970213" indent="-344488" algn="l" defTabSz="914400" rtl="0" eaLnBrk="1" latinLnBrk="0" hangingPunct="1">
        <a:spcBef>
          <a:spcPts val="600"/>
        </a:spcBef>
        <a:buClr>
          <a:schemeClr val="tx1">
            <a:lumMod val="75000"/>
            <a:lumOff val="25000"/>
          </a:schemeClr>
        </a:buClr>
        <a:buSzPct val="90000"/>
        <a:buFont typeface="Wingdings" pitchFamily="2" charset="2"/>
        <a:buChar char=""/>
        <a:defRPr lang="en-US" sz="1800" kern="1200" dirty="0" smtClean="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8pPr>
      <a:lvl9pPr marL="3313113" indent="-344488" algn="l" defTabSz="914400" rtl="0" eaLnBrk="1" latinLnBrk="0" hangingPunct="1">
        <a:spcBef>
          <a:spcPts val="600"/>
        </a:spcBef>
        <a:buClr>
          <a:schemeClr val="bg1">
            <a:lumMod val="65000"/>
          </a:schemeClr>
        </a:buClr>
        <a:buSzPct val="90000"/>
        <a:buFont typeface="Wingdings" pitchFamily="2" charset="2"/>
        <a:buChar char=""/>
        <a:defRPr lang="en-US" sz="1800" kern="1200" dirty="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2.xml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12" Type="http://schemas.microsoft.com/office/2007/relationships/diagramDrawing" Target="../diagrams/drawing2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11" Type="http://schemas.openxmlformats.org/officeDocument/2006/relationships/diagramColors" Target="../diagrams/colors2.xml"/><Relationship Id="rId5" Type="http://schemas.openxmlformats.org/officeDocument/2006/relationships/diagramQuickStyle" Target="../diagrams/quickStyle1.xml"/><Relationship Id="rId10" Type="http://schemas.openxmlformats.org/officeDocument/2006/relationships/diagramQuickStyle" Target="../diagrams/quickStyle2.xml"/><Relationship Id="rId4" Type="http://schemas.openxmlformats.org/officeDocument/2006/relationships/diagramLayout" Target="../diagrams/layout1.xml"/><Relationship Id="rId9" Type="http://schemas.openxmlformats.org/officeDocument/2006/relationships/diagramLayout" Target="../diagrams/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7" Type="http://schemas.openxmlformats.org/officeDocument/2006/relationships/image" Target="../media/image5.jpeg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7" Type="http://schemas.openxmlformats.org/officeDocument/2006/relationships/image" Target="../media/image6.png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79893" y="763856"/>
            <a:ext cx="8583167" cy="1537141"/>
          </a:xfrm>
        </p:spPr>
        <p:txBody>
          <a:bodyPr>
            <a:normAutofit fontScale="90000"/>
          </a:bodyPr>
          <a:lstStyle/>
          <a:p>
            <a:pPr>
              <a:lnSpc>
                <a:spcPct val="90000"/>
              </a:lnSpc>
            </a:pPr>
            <a:r>
              <a:rPr lang="en-GB" sz="1300" b="1" dirty="0">
                <a:latin typeface="Candara"/>
                <a:cs typeface="Candara"/>
              </a:rPr>
              <a:t/>
            </a:r>
            <a:br>
              <a:rPr lang="en-GB" sz="1300" b="1" dirty="0">
                <a:latin typeface="Candara"/>
                <a:cs typeface="Candara"/>
              </a:rPr>
            </a:br>
            <a:r>
              <a:rPr lang="en-GB" sz="1300" b="1" dirty="0" smtClean="0">
                <a:latin typeface="Candara"/>
                <a:cs typeface="Candara"/>
              </a:rPr>
              <a:t/>
            </a:r>
            <a:br>
              <a:rPr lang="en-GB" sz="1300" b="1" dirty="0" smtClean="0">
                <a:latin typeface="Candara"/>
                <a:cs typeface="Candara"/>
              </a:rPr>
            </a:br>
            <a:r>
              <a:rPr lang="en-GB" sz="1300" b="1" dirty="0">
                <a:latin typeface="Candara"/>
                <a:cs typeface="Candara"/>
              </a:rPr>
              <a:t/>
            </a:r>
            <a:br>
              <a:rPr lang="en-GB" sz="1300" b="1" dirty="0">
                <a:latin typeface="Candara"/>
                <a:cs typeface="Candara"/>
              </a:rPr>
            </a:br>
            <a:r>
              <a:rPr lang="en-GB" sz="2700" b="1" dirty="0" smtClean="0">
                <a:latin typeface="Candara"/>
                <a:cs typeface="Candara"/>
              </a:rPr>
              <a:t>CRESS </a:t>
            </a:r>
            <a:r>
              <a:rPr lang="en-US" sz="2700" dirty="0" smtClean="0"/>
              <a:t>Project</a:t>
            </a:r>
            <a:r>
              <a:rPr lang="en-US" sz="2700" dirty="0"/>
              <a:t>:</a:t>
            </a:r>
            <a:r>
              <a:rPr lang="en-US" sz="2700" b="1" dirty="0"/>
              <a:t> </a:t>
            </a:r>
            <a:r>
              <a:rPr lang="en-US" sz="2700" i="1" dirty="0"/>
              <a:t>Collaborative Action and Learning </a:t>
            </a:r>
            <a:r>
              <a:rPr lang="en-US" sz="2700" i="1" dirty="0" smtClean="0"/>
              <a:t>for Local </a:t>
            </a:r>
            <a:r>
              <a:rPr lang="en-US" sz="2700" i="1" dirty="0"/>
              <a:t>Rights-based Sustainable Food </a:t>
            </a:r>
            <a:r>
              <a:rPr lang="en-US" sz="2700" i="1" dirty="0" smtClean="0"/>
              <a:t>Systems</a:t>
            </a:r>
            <a:br>
              <a:rPr lang="en-US" sz="2700" i="1" dirty="0" smtClean="0"/>
            </a:br>
            <a:r>
              <a:rPr lang="es-ES_tradnl" dirty="0"/>
              <a:t/>
            </a:r>
            <a:br>
              <a:rPr lang="es-ES_tradnl" dirty="0"/>
            </a:b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b="1" dirty="0" smtClean="0">
                <a:latin typeface="Candara"/>
                <a:cs typeface="Candara"/>
              </a:rPr>
              <a:t>BARCELONA – September 13</a:t>
            </a:r>
            <a:r>
              <a:rPr lang="en-GB" b="1" baseline="30000" dirty="0" smtClean="0">
                <a:latin typeface="Candara"/>
                <a:cs typeface="Candara"/>
              </a:rPr>
              <a:t>th</a:t>
            </a:r>
            <a:r>
              <a:rPr lang="en-GB" b="1" dirty="0" smtClean="0">
                <a:latin typeface="Candara"/>
                <a:cs typeface="Candara"/>
              </a:rPr>
              <a:t>, 2023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2328088" y="3117491"/>
            <a:ext cx="18466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s-ES_tradnl" dirty="0"/>
          </a:p>
          <a:p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476204" y="2828836"/>
            <a:ext cx="8181975" cy="20005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sz="3600" b="1" i="1" dirty="0" smtClean="0">
                <a:solidFill>
                  <a:schemeClr val="accent4">
                    <a:lumMod val="75000"/>
                  </a:schemeClr>
                </a:solidFill>
                <a:latin typeface="Candara"/>
                <a:cs typeface="Candara"/>
              </a:rPr>
              <a:t>Conferencia internacional</a:t>
            </a:r>
          </a:p>
          <a:p>
            <a:pPr algn="ctr"/>
            <a:r>
              <a:rPr lang="es-ES" sz="3600" b="1" dirty="0">
                <a:solidFill>
                  <a:schemeClr val="accent4">
                    <a:lumMod val="75000"/>
                  </a:schemeClr>
                </a:solidFill>
                <a:latin typeface="Candara"/>
                <a:cs typeface="Candara"/>
              </a:rPr>
              <a:t>Soberanía </a:t>
            </a:r>
            <a:r>
              <a:rPr lang="es-ES" sz="3600" b="1" dirty="0" err="1">
                <a:solidFill>
                  <a:schemeClr val="accent4">
                    <a:lumMod val="75000"/>
                  </a:schemeClr>
                </a:solidFill>
                <a:latin typeface="Candara"/>
                <a:cs typeface="Candara"/>
              </a:rPr>
              <a:t>ailmentaria</a:t>
            </a:r>
            <a:r>
              <a:rPr lang="es-ES" sz="3600" b="1" dirty="0">
                <a:solidFill>
                  <a:schemeClr val="accent4">
                    <a:lumMod val="75000"/>
                  </a:schemeClr>
                </a:solidFill>
                <a:latin typeface="Candara"/>
                <a:cs typeface="Candara"/>
              </a:rPr>
              <a:t> y </a:t>
            </a:r>
            <a:r>
              <a:rPr lang="es-ES" sz="3600" b="1" dirty="0" smtClean="0">
                <a:solidFill>
                  <a:schemeClr val="accent4">
                    <a:lumMod val="75000"/>
                  </a:schemeClr>
                </a:solidFill>
                <a:latin typeface="Candara"/>
                <a:cs typeface="Candara"/>
              </a:rPr>
              <a:t>derecho </a:t>
            </a:r>
            <a:r>
              <a:rPr lang="es-ES" sz="3600" b="1" dirty="0">
                <a:solidFill>
                  <a:schemeClr val="accent4">
                    <a:lumMod val="75000"/>
                  </a:schemeClr>
                </a:solidFill>
                <a:latin typeface="Candara"/>
                <a:cs typeface="Candara"/>
              </a:rPr>
              <a:t>a la ciudad</a:t>
            </a:r>
            <a:r>
              <a:rPr lang="en-GB" sz="3600" b="1" dirty="0">
                <a:solidFill>
                  <a:schemeClr val="accent4">
                    <a:lumMod val="75000"/>
                  </a:schemeClr>
                </a:solidFill>
                <a:latin typeface="Candara"/>
                <a:cs typeface="Candara"/>
              </a:rPr>
              <a:t> </a:t>
            </a:r>
            <a:endParaRPr lang="es-ES_tradnl" sz="3600" b="1" dirty="0">
              <a:solidFill>
                <a:schemeClr val="accent4">
                  <a:lumMod val="75000"/>
                </a:schemeClr>
              </a:solidFill>
              <a:latin typeface="Candara"/>
              <a:cs typeface="Candara"/>
            </a:endParaRPr>
          </a:p>
          <a:p>
            <a:pPr algn="ctr"/>
            <a:r>
              <a:rPr lang="en-GB" sz="1600" b="1" dirty="0" smtClean="0">
                <a:solidFill>
                  <a:schemeClr val="accent4">
                    <a:lumMod val="75000"/>
                  </a:schemeClr>
                </a:solidFill>
                <a:latin typeface="Candara"/>
                <a:cs typeface="Candara"/>
              </a:rPr>
              <a:t>Almudena Garcia Sastre</a:t>
            </a:r>
            <a:endParaRPr lang="es-ES_tradnl" sz="1600" b="1" dirty="0">
              <a:solidFill>
                <a:schemeClr val="accent4">
                  <a:lumMod val="75000"/>
                </a:schemeClr>
              </a:solidFill>
              <a:latin typeface="Candara"/>
              <a:cs typeface="Candara"/>
            </a:endParaRPr>
          </a:p>
        </p:txBody>
      </p:sp>
      <p:pic>
        <p:nvPicPr>
          <p:cNvPr id="7" name="Picture 6"/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48460" y="5577172"/>
            <a:ext cx="2514600" cy="55308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1102252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163" y="595624"/>
            <a:ext cx="8859837" cy="967840"/>
          </a:xfrm>
        </p:spPr>
        <p:txBody>
          <a:bodyPr>
            <a:noAutofit/>
          </a:bodyPr>
          <a:lstStyle/>
          <a:p>
            <a:pPr algn="l"/>
            <a:r>
              <a:rPr lang="en-GB" sz="2400" b="1" dirty="0">
                <a:latin typeface="Candara"/>
                <a:cs typeface="Candara"/>
              </a:rPr>
              <a:t>CRESS </a:t>
            </a:r>
            <a:r>
              <a:rPr lang="en-US" sz="2400" dirty="0"/>
              <a:t>Project:</a:t>
            </a:r>
            <a:r>
              <a:rPr lang="en-US" sz="2400" b="1" dirty="0"/>
              <a:t> </a:t>
            </a:r>
            <a:r>
              <a:rPr lang="en-US" sz="2400" i="1" dirty="0"/>
              <a:t>Collaborative Action and Learning for Local Rights-based Sustainable Food Systems</a:t>
            </a:r>
            <a:r>
              <a:rPr lang="en-GB" sz="1800" b="1" i="1" dirty="0" smtClean="0">
                <a:solidFill>
                  <a:schemeClr val="accent4">
                    <a:lumMod val="75000"/>
                  </a:schemeClr>
                </a:solidFill>
                <a:latin typeface="Candara"/>
                <a:cs typeface="Candara"/>
              </a:rPr>
              <a:t/>
            </a:r>
            <a:br>
              <a:rPr lang="en-GB" sz="1800" b="1" i="1" dirty="0" smtClean="0">
                <a:solidFill>
                  <a:schemeClr val="accent4">
                    <a:lumMod val="75000"/>
                  </a:schemeClr>
                </a:solidFill>
                <a:latin typeface="Candara"/>
                <a:cs typeface="Candara"/>
              </a:rPr>
            </a:br>
            <a:endParaRPr lang="es-ES_tradnl" sz="1800" b="1" dirty="0">
              <a:solidFill>
                <a:schemeClr val="accent4">
                  <a:lumMod val="75000"/>
                </a:schemeClr>
              </a:solidFill>
              <a:latin typeface="Candara"/>
              <a:cs typeface="Candara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2191" y="2632758"/>
            <a:ext cx="8520795" cy="36963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4" name="3 Grupo"/>
          <p:cNvGrpSpPr/>
          <p:nvPr/>
        </p:nvGrpSpPr>
        <p:grpSpPr>
          <a:xfrm>
            <a:off x="284163" y="2010349"/>
            <a:ext cx="2412459" cy="369330"/>
            <a:chOff x="0" y="0"/>
            <a:chExt cx="2412459" cy="369330"/>
          </a:xfrm>
        </p:grpSpPr>
        <p:sp>
          <p:nvSpPr>
            <p:cNvPr id="5" name="4 Rectángulo redondeado"/>
            <p:cNvSpPr/>
            <p:nvPr/>
          </p:nvSpPr>
          <p:spPr>
            <a:xfrm>
              <a:off x="0" y="0"/>
              <a:ext cx="2412459" cy="369330"/>
            </a:xfrm>
            <a:prstGeom prst="roundRec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3">
                <a:hueOff val="0"/>
                <a:satOff val="0"/>
                <a:lumOff val="0"/>
                <a:alphaOff val="0"/>
              </a:schemeClr>
            </a:fillRef>
            <a:effectRef idx="0">
              <a:schemeClr val="accent3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6" name="5 Rectángulo"/>
            <p:cNvSpPr/>
            <p:nvPr/>
          </p:nvSpPr>
          <p:spPr>
            <a:xfrm>
              <a:off x="18029" y="18029"/>
              <a:ext cx="2376401" cy="333272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57150" tIns="57150" rIns="57150" bIns="57150" numCol="1" spcCol="1270" anchor="ctr" anchorCtr="0">
              <a:noAutofit/>
            </a:bodyPr>
            <a:lstStyle/>
            <a:p>
              <a:pPr lvl="0" algn="ctr" defTabSz="66675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ES" sz="1500" b="1" kern="1200" dirty="0" smtClean="0"/>
                <a:t>CONTEXTO</a:t>
              </a:r>
              <a:endParaRPr lang="es-ES" sz="1500" kern="1200" dirty="0"/>
            </a:p>
          </p:txBody>
        </p:sp>
      </p:grpSp>
    </p:spTree>
    <p:extLst>
      <p:ext uri="{BB962C8B-B14F-4D97-AF65-F5344CB8AC3E}">
        <p14:creationId xmlns:p14="http://schemas.microsoft.com/office/powerpoint/2010/main" val="12932846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163" y="595624"/>
            <a:ext cx="8859837" cy="967840"/>
          </a:xfrm>
        </p:spPr>
        <p:txBody>
          <a:bodyPr>
            <a:noAutofit/>
          </a:bodyPr>
          <a:lstStyle/>
          <a:p>
            <a:pPr algn="l"/>
            <a:r>
              <a:rPr lang="en-GB" sz="2400" b="1" dirty="0">
                <a:latin typeface="Candara"/>
                <a:cs typeface="Candara"/>
              </a:rPr>
              <a:t>CRESS </a:t>
            </a:r>
            <a:r>
              <a:rPr lang="en-US" sz="2400" dirty="0"/>
              <a:t>Project:</a:t>
            </a:r>
            <a:r>
              <a:rPr lang="en-US" sz="2400" b="1" dirty="0"/>
              <a:t> </a:t>
            </a:r>
            <a:r>
              <a:rPr lang="en-US" sz="2400" i="1" dirty="0"/>
              <a:t>Collaborative Action and Learning for Local Rights-based Sustainable Food Systems</a:t>
            </a:r>
            <a:r>
              <a:rPr lang="en-GB" sz="1800" b="1" i="1" dirty="0" smtClean="0">
                <a:solidFill>
                  <a:schemeClr val="accent4">
                    <a:lumMod val="75000"/>
                  </a:schemeClr>
                </a:solidFill>
                <a:latin typeface="Candara"/>
                <a:cs typeface="Candara"/>
              </a:rPr>
              <a:t/>
            </a:r>
            <a:br>
              <a:rPr lang="en-GB" sz="1800" b="1" i="1" dirty="0" smtClean="0">
                <a:solidFill>
                  <a:schemeClr val="accent4">
                    <a:lumMod val="75000"/>
                  </a:schemeClr>
                </a:solidFill>
                <a:latin typeface="Candara"/>
                <a:cs typeface="Candara"/>
              </a:rPr>
            </a:br>
            <a:endParaRPr lang="es-ES_tradnl" sz="1800" b="1" dirty="0">
              <a:solidFill>
                <a:schemeClr val="accent4">
                  <a:lumMod val="75000"/>
                </a:schemeClr>
              </a:solidFill>
              <a:latin typeface="Candara"/>
              <a:cs typeface="Candara"/>
            </a:endParaRPr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5933" y="3039688"/>
            <a:ext cx="3735421" cy="34756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5" name="4 Diagrama"/>
          <p:cNvGraphicFramePr/>
          <p:nvPr>
            <p:extLst>
              <p:ext uri="{D42A27DB-BD31-4B8C-83A1-F6EECF244321}">
                <p14:modId xmlns:p14="http://schemas.microsoft.com/office/powerpoint/2010/main" val="168842445"/>
              </p:ext>
            </p:extLst>
          </p:nvPr>
        </p:nvGraphicFramePr>
        <p:xfrm>
          <a:off x="428016" y="2013785"/>
          <a:ext cx="2412460" cy="3693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8" name="7 Diagrama"/>
          <p:cNvGraphicFramePr/>
          <p:nvPr>
            <p:extLst>
              <p:ext uri="{D42A27DB-BD31-4B8C-83A1-F6EECF244321}">
                <p14:modId xmlns:p14="http://schemas.microsoft.com/office/powerpoint/2010/main" val="2434667023"/>
              </p:ext>
            </p:extLst>
          </p:nvPr>
        </p:nvGraphicFramePr>
        <p:xfrm>
          <a:off x="428015" y="3492230"/>
          <a:ext cx="4357994" cy="188525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sp>
        <p:nvSpPr>
          <p:cNvPr id="7" name="6 CuadroTexto"/>
          <p:cNvSpPr txBox="1"/>
          <p:nvPr/>
        </p:nvSpPr>
        <p:spPr>
          <a:xfrm>
            <a:off x="284163" y="2515158"/>
            <a:ext cx="828590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/>
              <a:t>generar </a:t>
            </a:r>
            <a:r>
              <a:rPr lang="es-ES" dirty="0"/>
              <a:t>metodologías y herramientas </a:t>
            </a:r>
            <a:r>
              <a:rPr lang="es-ES" dirty="0" smtClean="0"/>
              <a:t>innovadoras para </a:t>
            </a:r>
            <a:r>
              <a:rPr lang="es-ES" dirty="0"/>
              <a:t>acelerar la transición hacia sistemas alimentarios sostenibles </a:t>
            </a:r>
            <a:r>
              <a:rPr lang="es-ES" dirty="0" smtClean="0"/>
              <a:t>desde una perspectiva de derechos humanos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41644700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163" y="595624"/>
            <a:ext cx="8859837" cy="967840"/>
          </a:xfrm>
        </p:spPr>
        <p:txBody>
          <a:bodyPr>
            <a:noAutofit/>
          </a:bodyPr>
          <a:lstStyle/>
          <a:p>
            <a:pPr algn="l"/>
            <a:r>
              <a:rPr lang="en-GB" sz="2400" b="1" dirty="0">
                <a:latin typeface="Candara"/>
                <a:cs typeface="Candara"/>
              </a:rPr>
              <a:t>CRESS </a:t>
            </a:r>
            <a:r>
              <a:rPr lang="en-US" sz="2400" dirty="0"/>
              <a:t>Project:</a:t>
            </a:r>
            <a:r>
              <a:rPr lang="en-US" sz="2400" b="1" dirty="0"/>
              <a:t> </a:t>
            </a:r>
            <a:r>
              <a:rPr lang="en-US" sz="2400" i="1" dirty="0"/>
              <a:t>Collaborative Action and Learning for Local Rights-based Sustainable Food Systems</a:t>
            </a:r>
            <a:r>
              <a:rPr lang="en-GB" sz="1800" b="1" i="1" dirty="0" smtClean="0">
                <a:solidFill>
                  <a:schemeClr val="accent4">
                    <a:lumMod val="75000"/>
                  </a:schemeClr>
                </a:solidFill>
                <a:latin typeface="Candara"/>
                <a:cs typeface="Candara"/>
              </a:rPr>
              <a:t/>
            </a:r>
            <a:br>
              <a:rPr lang="en-GB" sz="1800" b="1" i="1" dirty="0" smtClean="0">
                <a:solidFill>
                  <a:schemeClr val="accent4">
                    <a:lumMod val="75000"/>
                  </a:schemeClr>
                </a:solidFill>
                <a:latin typeface="Candara"/>
                <a:cs typeface="Candara"/>
              </a:rPr>
            </a:br>
            <a:endParaRPr lang="es-ES_tradnl" sz="1800" b="1" dirty="0">
              <a:solidFill>
                <a:schemeClr val="accent4">
                  <a:lumMod val="75000"/>
                </a:schemeClr>
              </a:solidFill>
              <a:latin typeface="Candara"/>
              <a:cs typeface="Candara"/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31140" y="2120630"/>
            <a:ext cx="5527472" cy="41456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9" name="8 Diagrama"/>
          <p:cNvGraphicFramePr/>
          <p:nvPr>
            <p:extLst>
              <p:ext uri="{D42A27DB-BD31-4B8C-83A1-F6EECF244321}">
                <p14:modId xmlns:p14="http://schemas.microsoft.com/office/powerpoint/2010/main" val="743266441"/>
              </p:ext>
            </p:extLst>
          </p:nvPr>
        </p:nvGraphicFramePr>
        <p:xfrm>
          <a:off x="-311285" y="2354093"/>
          <a:ext cx="3939702" cy="321985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6888458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5" name="14 Diagrama"/>
          <p:cNvGraphicFramePr/>
          <p:nvPr>
            <p:extLst>
              <p:ext uri="{D42A27DB-BD31-4B8C-83A1-F6EECF244321}">
                <p14:modId xmlns:p14="http://schemas.microsoft.com/office/powerpoint/2010/main" val="2526488470"/>
              </p:ext>
            </p:extLst>
          </p:nvPr>
        </p:nvGraphicFramePr>
        <p:xfrm>
          <a:off x="4124527" y="2597285"/>
          <a:ext cx="4931923" cy="314203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163" y="595624"/>
            <a:ext cx="8859837" cy="967840"/>
          </a:xfrm>
        </p:spPr>
        <p:txBody>
          <a:bodyPr>
            <a:noAutofit/>
          </a:bodyPr>
          <a:lstStyle/>
          <a:p>
            <a:pPr algn="l"/>
            <a:r>
              <a:rPr lang="en-GB" sz="2400" b="1" dirty="0">
                <a:latin typeface="Candara"/>
                <a:cs typeface="Candara"/>
              </a:rPr>
              <a:t>CRESS </a:t>
            </a:r>
            <a:r>
              <a:rPr lang="en-US" sz="2400" dirty="0"/>
              <a:t>Project:</a:t>
            </a:r>
            <a:r>
              <a:rPr lang="en-US" sz="2400" b="1" dirty="0"/>
              <a:t> </a:t>
            </a:r>
            <a:r>
              <a:rPr lang="en-US" sz="2400" i="1" dirty="0"/>
              <a:t>Collaborative Action and Learning for Local Rights-based Sustainable Food Systems</a:t>
            </a:r>
            <a:r>
              <a:rPr lang="en-GB" sz="1800" b="1" i="1" dirty="0" smtClean="0">
                <a:solidFill>
                  <a:schemeClr val="accent4">
                    <a:lumMod val="75000"/>
                  </a:schemeClr>
                </a:solidFill>
                <a:latin typeface="Candara"/>
                <a:cs typeface="Candara"/>
              </a:rPr>
              <a:t/>
            </a:r>
            <a:br>
              <a:rPr lang="en-GB" sz="1800" b="1" i="1" dirty="0" smtClean="0">
                <a:solidFill>
                  <a:schemeClr val="accent4">
                    <a:lumMod val="75000"/>
                  </a:schemeClr>
                </a:solidFill>
                <a:latin typeface="Candara"/>
                <a:cs typeface="Candara"/>
              </a:rPr>
            </a:br>
            <a:endParaRPr lang="es-ES_tradnl" sz="1800" b="1" dirty="0">
              <a:solidFill>
                <a:schemeClr val="accent4">
                  <a:lumMod val="75000"/>
                </a:schemeClr>
              </a:solidFill>
              <a:latin typeface="Candara"/>
              <a:cs typeface="Candara"/>
            </a:endParaRPr>
          </a:p>
        </p:txBody>
      </p:sp>
      <p:grpSp>
        <p:nvGrpSpPr>
          <p:cNvPr id="3" name="2 Grupo"/>
          <p:cNvGrpSpPr/>
          <p:nvPr/>
        </p:nvGrpSpPr>
        <p:grpSpPr>
          <a:xfrm>
            <a:off x="284163" y="1870204"/>
            <a:ext cx="2412459" cy="369330"/>
            <a:chOff x="0" y="0"/>
            <a:chExt cx="2412459" cy="369330"/>
          </a:xfrm>
        </p:grpSpPr>
        <p:sp>
          <p:nvSpPr>
            <p:cNvPr id="4" name="3 Rectángulo redondeado"/>
            <p:cNvSpPr/>
            <p:nvPr/>
          </p:nvSpPr>
          <p:spPr>
            <a:xfrm>
              <a:off x="0" y="0"/>
              <a:ext cx="2412459" cy="369330"/>
            </a:xfrm>
            <a:prstGeom prst="roundRec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3">
                <a:hueOff val="0"/>
                <a:satOff val="0"/>
                <a:lumOff val="0"/>
                <a:alphaOff val="0"/>
              </a:schemeClr>
            </a:fillRef>
            <a:effectRef idx="0">
              <a:schemeClr val="accent3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5" name="4 Rectángulo"/>
            <p:cNvSpPr/>
            <p:nvPr/>
          </p:nvSpPr>
          <p:spPr>
            <a:xfrm>
              <a:off x="18029" y="18029"/>
              <a:ext cx="2376401" cy="333272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57150" tIns="57150" rIns="57150" bIns="57150" numCol="1" spcCol="1270" anchor="ctr" anchorCtr="0">
              <a:noAutofit/>
            </a:bodyPr>
            <a:lstStyle/>
            <a:p>
              <a:pPr lvl="0" algn="ctr" defTabSz="66675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ES" sz="1500" b="1" kern="1200" dirty="0" smtClean="0"/>
                <a:t>PRODUCTOS</a:t>
              </a:r>
              <a:endParaRPr lang="es-ES" sz="1500" b="1" kern="1200" dirty="0"/>
            </a:p>
          </p:txBody>
        </p:sp>
      </p:grp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2192" y="2422187"/>
            <a:ext cx="3520777" cy="40077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932846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163" y="595624"/>
            <a:ext cx="8859837" cy="967840"/>
          </a:xfrm>
        </p:spPr>
        <p:txBody>
          <a:bodyPr>
            <a:noAutofit/>
          </a:bodyPr>
          <a:lstStyle/>
          <a:p>
            <a:pPr algn="l"/>
            <a:r>
              <a:rPr lang="en-GB" sz="2400" b="1" dirty="0">
                <a:latin typeface="Candara"/>
                <a:cs typeface="Candara"/>
              </a:rPr>
              <a:t>CRESS </a:t>
            </a:r>
            <a:r>
              <a:rPr lang="en-US" sz="2400" dirty="0"/>
              <a:t>Project:</a:t>
            </a:r>
            <a:r>
              <a:rPr lang="en-US" sz="2400" b="1" dirty="0"/>
              <a:t> </a:t>
            </a:r>
            <a:r>
              <a:rPr lang="en-US" sz="2400" i="1" dirty="0"/>
              <a:t>Collaborative Action and Learning for Local Rights-based Sustainable Food Systems</a:t>
            </a:r>
            <a:r>
              <a:rPr lang="en-GB" sz="1800" b="1" i="1" dirty="0" smtClean="0">
                <a:solidFill>
                  <a:schemeClr val="accent4">
                    <a:lumMod val="75000"/>
                  </a:schemeClr>
                </a:solidFill>
                <a:latin typeface="Candara"/>
                <a:cs typeface="Candara"/>
              </a:rPr>
              <a:t/>
            </a:r>
            <a:br>
              <a:rPr lang="en-GB" sz="1800" b="1" i="1" dirty="0" smtClean="0">
                <a:solidFill>
                  <a:schemeClr val="accent4">
                    <a:lumMod val="75000"/>
                  </a:schemeClr>
                </a:solidFill>
                <a:latin typeface="Candara"/>
                <a:cs typeface="Candara"/>
              </a:rPr>
            </a:br>
            <a:endParaRPr lang="es-ES_tradnl" sz="1800" b="1" dirty="0">
              <a:solidFill>
                <a:schemeClr val="accent4">
                  <a:lumMod val="75000"/>
                </a:schemeClr>
              </a:solidFill>
              <a:latin typeface="Candara"/>
              <a:cs typeface="Candara"/>
            </a:endParaRPr>
          </a:p>
        </p:txBody>
      </p:sp>
      <p:grpSp>
        <p:nvGrpSpPr>
          <p:cNvPr id="8" name="7 Grupo"/>
          <p:cNvGrpSpPr/>
          <p:nvPr/>
        </p:nvGrpSpPr>
        <p:grpSpPr>
          <a:xfrm>
            <a:off x="5507917" y="1796225"/>
            <a:ext cx="2412459" cy="369330"/>
            <a:chOff x="0" y="0"/>
            <a:chExt cx="2412459" cy="369330"/>
          </a:xfrm>
        </p:grpSpPr>
        <p:sp>
          <p:nvSpPr>
            <p:cNvPr id="9" name="8 Rectángulo redondeado"/>
            <p:cNvSpPr/>
            <p:nvPr/>
          </p:nvSpPr>
          <p:spPr>
            <a:xfrm>
              <a:off x="0" y="0"/>
              <a:ext cx="2412459" cy="369330"/>
            </a:xfrm>
            <a:prstGeom prst="roundRec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3">
                <a:hueOff val="0"/>
                <a:satOff val="0"/>
                <a:lumOff val="0"/>
                <a:alphaOff val="0"/>
              </a:schemeClr>
            </a:fillRef>
            <a:effectRef idx="0">
              <a:schemeClr val="accent3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0" name="9 Rectángulo"/>
            <p:cNvSpPr/>
            <p:nvPr/>
          </p:nvSpPr>
          <p:spPr>
            <a:xfrm>
              <a:off x="18029" y="18029"/>
              <a:ext cx="2376401" cy="333272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57150" tIns="57150" rIns="57150" bIns="57150" numCol="1" spcCol="1270" anchor="ctr" anchorCtr="0">
              <a:noAutofit/>
            </a:bodyPr>
            <a:lstStyle/>
            <a:p>
              <a:pPr lvl="0" algn="ctr" defTabSz="66675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ES" sz="1500" b="1" dirty="0" smtClean="0"/>
                <a:t>RESULTADOS FINALES</a:t>
              </a:r>
              <a:endParaRPr lang="es-ES" sz="1500" b="1" kern="1200" dirty="0"/>
            </a:p>
          </p:txBody>
        </p:sp>
      </p:grpSp>
      <p:graphicFrame>
        <p:nvGraphicFramePr>
          <p:cNvPr id="12" name="11 Diagrama"/>
          <p:cNvGraphicFramePr/>
          <p:nvPr>
            <p:extLst>
              <p:ext uri="{D42A27DB-BD31-4B8C-83A1-F6EECF244321}">
                <p14:modId xmlns:p14="http://schemas.microsoft.com/office/powerpoint/2010/main" val="1541402741"/>
              </p:ext>
            </p:extLst>
          </p:nvPr>
        </p:nvGraphicFramePr>
        <p:xfrm>
          <a:off x="4202337" y="2543784"/>
          <a:ext cx="4773490" cy="286232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227" y="1980890"/>
            <a:ext cx="3988110" cy="3988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36998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pectrum">
  <a:themeElements>
    <a:clrScheme name="Spectrum">
      <a:dk1>
        <a:sysClr val="windowText" lastClr="000000"/>
      </a:dk1>
      <a:lt1>
        <a:sysClr val="window" lastClr="FFFFFF"/>
      </a:lt1>
      <a:dk2>
        <a:srgbClr val="252731"/>
      </a:dk2>
      <a:lt2>
        <a:srgbClr val="EAE7E4"/>
      </a:lt2>
      <a:accent1>
        <a:srgbClr val="990000"/>
      </a:accent1>
      <a:accent2>
        <a:srgbClr val="FF6600"/>
      </a:accent2>
      <a:accent3>
        <a:srgbClr val="FFBA00"/>
      </a:accent3>
      <a:accent4>
        <a:srgbClr val="99CC00"/>
      </a:accent4>
      <a:accent5>
        <a:srgbClr val="528A02"/>
      </a:accent5>
      <a:accent6>
        <a:srgbClr val="333333"/>
      </a:accent6>
      <a:hlink>
        <a:srgbClr val="660000"/>
      </a:hlink>
      <a:folHlink>
        <a:srgbClr val="CC3300"/>
      </a:folHlink>
    </a:clrScheme>
    <a:fontScheme name="Spectrum">
      <a:majorFont>
        <a:latin typeface="Corbel"/>
        <a:ea typeface=""/>
        <a:cs typeface=""/>
        <a:font script="Jpan" typeface="ＭＳ ゴシック"/>
      </a:majorFont>
      <a:minorFont>
        <a:latin typeface="Calibri"/>
        <a:ea typeface=""/>
        <a:cs typeface=""/>
        <a:font script="Jpan" typeface="ＭＳ ゴシック"/>
      </a:minorFont>
    </a:fontScheme>
    <a:fmtScheme name="Spectrum">
      <a: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70000"/>
                <a:satMod val="150000"/>
              </a:schemeClr>
            </a:gs>
            <a:gs pos="100000">
              <a:schemeClr val="phClr">
                <a:tint val="95000"/>
                <a:satMod val="1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95000"/>
                <a:shade val="70000"/>
                <a:satMod val="150000"/>
              </a:schemeClr>
            </a:gs>
            <a:gs pos="100000">
              <a:schemeClr val="phClr">
                <a:tint val="100000"/>
                <a:shade val="100000"/>
                <a:satMod val="150000"/>
              </a:schemeClr>
            </a:gs>
          </a:gsLst>
          <a:lin ang="16200000" scaled="0"/>
        </a:gra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6600000" sx="101000" sy="101000" rotWithShape="0">
              <a:srgbClr val="000000">
                <a:alpha val="75000"/>
              </a:srgbClr>
            </a:outerShdw>
          </a:effectLst>
        </a:effectStyle>
        <a:effectStyle>
          <a:effectLst>
            <a:outerShdw blurRad="50800" dir="5400000" sx="105000" sy="105000" algn="ctr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4800000"/>
            </a:lightRig>
          </a:scene3d>
          <a:sp3d prstMaterial="matte">
            <a:bevelT w="63500" h="50800" prst="angle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Spectrum.thmx</Template>
  <TotalTime>1749</TotalTime>
  <Words>217</Words>
  <Application>Microsoft Office PowerPoint</Application>
  <PresentationFormat>Presentación en pantalla (4:3)</PresentationFormat>
  <Paragraphs>32</Paragraphs>
  <Slides>6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6</vt:i4>
      </vt:variant>
    </vt:vector>
  </HeadingPairs>
  <TitlesOfParts>
    <vt:vector size="7" baseType="lpstr">
      <vt:lpstr>Spectrum</vt:lpstr>
      <vt:lpstr>   CRESS Project: Collaborative Action and Learning for Local Rights-based Sustainable Food Systems  </vt:lpstr>
      <vt:lpstr>CRESS Project: Collaborative Action and Learning for Local Rights-based Sustainable Food Systems </vt:lpstr>
      <vt:lpstr>CRESS Project: Collaborative Action and Learning for Local Rights-based Sustainable Food Systems </vt:lpstr>
      <vt:lpstr>CRESS Project: Collaborative Action and Learning for Local Rights-based Sustainable Food Systems </vt:lpstr>
      <vt:lpstr>CRESS Project: Collaborative Action and Learning for Local Rights-based Sustainable Food Systems </vt:lpstr>
      <vt:lpstr>CRESS Project: Collaborative Action and Learning for Local Rights-based Sustainable Food Systems 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  CRESS Project: Collaborative Action and Learning for Local Rights-based Sustainable Food Systems  </dc:title>
  <dc:creator>Almudena Garcia-Sastre</dc:creator>
  <cp:lastModifiedBy>Almudena Garcia Sastre</cp:lastModifiedBy>
  <cp:revision>29</cp:revision>
  <dcterms:created xsi:type="dcterms:W3CDTF">2022-11-21T21:01:51Z</dcterms:created>
  <dcterms:modified xsi:type="dcterms:W3CDTF">2023-09-13T12:03:54Z</dcterms:modified>
</cp:coreProperties>
</file>